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Wide" charset="1" panose="00000505000000000000"/>
      <p:regular r:id="rId10"/>
    </p:embeddedFont>
    <p:embeddedFont>
      <p:font typeface="Agrandir Wide Bold" charset="1" panose="00000805000000000000"/>
      <p:regular r:id="rId11"/>
    </p:embeddedFont>
    <p:embeddedFont>
      <p:font typeface="Agrandir Wide Italics" charset="1" panose="00000505000000000000"/>
      <p:regular r:id="rId12"/>
    </p:embeddedFont>
    <p:embeddedFont>
      <p:font typeface="Agrandir Wide Bold Italics" charset="1" panose="00000805000000000000"/>
      <p:regular r:id="rId13"/>
    </p:embeddedFont>
    <p:embeddedFont>
      <p:font typeface="Agrandir Wide Thin" charset="1" panose="00000205000000000000"/>
      <p:regular r:id="rId14"/>
    </p:embeddedFont>
    <p:embeddedFont>
      <p:font typeface="Agrandir Wide Thin Italics" charset="1" panose="00000205000000000000"/>
      <p:regular r:id="rId15"/>
    </p:embeddedFont>
    <p:embeddedFont>
      <p:font typeface="Agrandir Wide Medium" charset="1" panose="00000605000000000000"/>
      <p:regular r:id="rId16"/>
    </p:embeddedFont>
    <p:embeddedFont>
      <p:font typeface="Agrandir Wide Medium Italics" charset="1" panose="00000605000000000000"/>
      <p:regular r:id="rId17"/>
    </p:embeddedFont>
    <p:embeddedFont>
      <p:font typeface="Agrandir Wide Ultra-Bold" charset="1" panose="00000905000000000000"/>
      <p:regular r:id="rId18"/>
    </p:embeddedFont>
    <p:embeddedFont>
      <p:font typeface="Agrandir Wide Ultra-Bold Italics" charset="1" panose="00000905000000000000"/>
      <p:regular r:id="rId19"/>
    </p:embeddedFont>
    <p:embeddedFont>
      <p:font typeface="Agrandir Wide Heavy" charset="1" panose="00000A05000000000000"/>
      <p:regular r:id="rId20"/>
    </p:embeddedFont>
    <p:embeddedFont>
      <p:font typeface="Agrandir Wide Heavy Italics" charset="1" panose="00000A05000000000000"/>
      <p:regular r:id="rId21"/>
    </p:embeddedFont>
    <p:embeddedFont>
      <p:font typeface="Now" charset="1" panose="00000500000000000000"/>
      <p:regular r:id="rId22"/>
    </p:embeddedFont>
    <p:embeddedFont>
      <p:font typeface="Now Bold" charset="1" panose="00000800000000000000"/>
      <p:regular r:id="rId23"/>
    </p:embeddedFont>
    <p:embeddedFont>
      <p:font typeface="Now Thin" charset="1" panose="00000300000000000000"/>
      <p:regular r:id="rId24"/>
    </p:embeddedFont>
    <p:embeddedFont>
      <p:font typeface="Now Light" charset="1" panose="00000400000000000000"/>
      <p:regular r:id="rId25"/>
    </p:embeddedFont>
    <p:embeddedFont>
      <p:font typeface="Now Medium" charset="1" panose="00000600000000000000"/>
      <p:regular r:id="rId26"/>
    </p:embeddedFont>
    <p:embeddedFont>
      <p:font typeface="Now Heavy"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16" Target="../media/image24.png" Type="http://schemas.openxmlformats.org/officeDocument/2006/relationships/image"/><Relationship Id="rId17" Target="../media/image25.svg" Type="http://schemas.openxmlformats.org/officeDocument/2006/relationships/image"/><Relationship Id="rId18" Target="../media/image26.png" Type="http://schemas.openxmlformats.org/officeDocument/2006/relationships/image"/><Relationship Id="rId19" Target="../media/image27.svg" Type="http://schemas.openxmlformats.org/officeDocument/2006/relationships/image"/><Relationship Id="rId2" Target="../media/image10.png" Type="http://schemas.openxmlformats.org/officeDocument/2006/relationships/image"/><Relationship Id="rId20" Target="../media/image28.png" Type="http://schemas.openxmlformats.org/officeDocument/2006/relationships/image"/><Relationship Id="rId21" Target="../media/image29.svg" Type="http://schemas.openxmlformats.org/officeDocument/2006/relationships/image"/><Relationship Id="rId22" Target="../media/image30.png" Type="http://schemas.openxmlformats.org/officeDocument/2006/relationships/image"/><Relationship Id="rId23" Target="../media/image31.svg" Type="http://schemas.openxmlformats.org/officeDocument/2006/relationships/image"/><Relationship Id="rId24" Target="../media/image32.png" Type="http://schemas.openxmlformats.org/officeDocument/2006/relationships/image"/><Relationship Id="rId25" Target="../media/image33.svg" Type="http://schemas.openxmlformats.org/officeDocument/2006/relationships/image"/><Relationship Id="rId26" Target="../media/image34.png" Type="http://schemas.openxmlformats.org/officeDocument/2006/relationships/image"/><Relationship Id="rId27" Target="../media/image35.svg" Type="http://schemas.openxmlformats.org/officeDocument/2006/relationships/image"/><Relationship Id="rId28" Target="../media/image36.png" Type="http://schemas.openxmlformats.org/officeDocument/2006/relationships/image"/><Relationship Id="rId29" Target="../media/image37.svg" Type="http://schemas.openxmlformats.org/officeDocument/2006/relationships/image"/><Relationship Id="rId3" Target="../media/image11.svg" Type="http://schemas.openxmlformats.org/officeDocument/2006/relationships/image"/><Relationship Id="rId30" Target="../media/image38.png" Type="http://schemas.openxmlformats.org/officeDocument/2006/relationships/image"/><Relationship Id="rId31" Target="../media/image39.svg" Type="http://schemas.openxmlformats.org/officeDocument/2006/relationships/image"/><Relationship Id="rId32" Target="../media/image40.png" Type="http://schemas.openxmlformats.org/officeDocument/2006/relationships/image"/><Relationship Id="rId33" Target="../media/image41.svg" Type="http://schemas.openxmlformats.org/officeDocument/2006/relationships/image"/><Relationship Id="rId34" Target="../media/image42.png" Type="http://schemas.openxmlformats.org/officeDocument/2006/relationships/image"/><Relationship Id="rId35" Target="../media/image43.svg" Type="http://schemas.openxmlformats.org/officeDocument/2006/relationships/image"/><Relationship Id="rId36" Target="../media/image44.png" Type="http://schemas.openxmlformats.org/officeDocument/2006/relationships/image"/><Relationship Id="rId37" Target="../media/image45.svg" Type="http://schemas.openxmlformats.org/officeDocument/2006/relationships/image"/><Relationship Id="rId38" Target="../media/image46.png" Type="http://schemas.openxmlformats.org/officeDocument/2006/relationships/image"/><Relationship Id="rId39" Target="../media/image47.svg" Type="http://schemas.openxmlformats.org/officeDocument/2006/relationships/image"/><Relationship Id="rId4" Target="../media/image12.png" Type="http://schemas.openxmlformats.org/officeDocument/2006/relationships/image"/><Relationship Id="rId40" Target="../media/image48.png" Type="http://schemas.openxmlformats.org/officeDocument/2006/relationships/image"/><Relationship Id="rId41" Target="../media/image49.svg" Type="http://schemas.openxmlformats.org/officeDocument/2006/relationships/image"/><Relationship Id="rId42" Target="../media/image50.png" Type="http://schemas.openxmlformats.org/officeDocument/2006/relationships/image"/><Relationship Id="rId43" Target="../media/image51.svg" Type="http://schemas.openxmlformats.org/officeDocument/2006/relationships/image"/><Relationship Id="rId44" Target="../media/image52.png" Type="http://schemas.openxmlformats.org/officeDocument/2006/relationships/image"/><Relationship Id="rId45" Target="../media/image53.svg" Type="http://schemas.openxmlformats.org/officeDocument/2006/relationships/image"/><Relationship Id="rId46" Target="../media/image54.png" Type="http://schemas.openxmlformats.org/officeDocument/2006/relationships/image"/><Relationship Id="rId47" Target="../media/image55.svg" Type="http://schemas.openxmlformats.org/officeDocument/2006/relationships/image"/><Relationship Id="rId48" Target="../media/image56.png" Type="http://schemas.openxmlformats.org/officeDocument/2006/relationships/image"/><Relationship Id="rId49" Target="../media/image57.svg" Type="http://schemas.openxmlformats.org/officeDocument/2006/relationships/image"/><Relationship Id="rId5" Target="../media/image13.svg" Type="http://schemas.openxmlformats.org/officeDocument/2006/relationships/image"/><Relationship Id="rId50" Target="../media/image58.png" Type="http://schemas.openxmlformats.org/officeDocument/2006/relationships/image"/><Relationship Id="rId51" Target="../media/image59.svg" Type="http://schemas.openxmlformats.org/officeDocument/2006/relationships/image"/><Relationship Id="rId52" Target="../media/image60.png" Type="http://schemas.openxmlformats.org/officeDocument/2006/relationships/image"/><Relationship Id="rId53" Target="../media/image61.svg" Type="http://schemas.openxmlformats.org/officeDocument/2006/relationships/image"/><Relationship Id="rId54" Target="../media/image62.png" Type="http://schemas.openxmlformats.org/officeDocument/2006/relationships/image"/><Relationship Id="rId55" Target="../media/image63.svg" Type="http://schemas.openxmlformats.org/officeDocument/2006/relationships/image"/><Relationship Id="rId56" Target="../media/image64.png" Type="http://schemas.openxmlformats.org/officeDocument/2006/relationships/image"/><Relationship Id="rId57" Target="../media/image65.svg" Type="http://schemas.openxmlformats.org/officeDocument/2006/relationships/image"/><Relationship Id="rId58" Target="../media/image66.png" Type="http://schemas.openxmlformats.org/officeDocument/2006/relationships/image"/><Relationship Id="rId59" Target="../media/image67.svg" Type="http://schemas.openxmlformats.org/officeDocument/2006/relationships/image"/><Relationship Id="rId6" Target="../media/image14.png" Type="http://schemas.openxmlformats.org/officeDocument/2006/relationships/image"/><Relationship Id="rId60" Target="../media/image68.png" Type="http://schemas.openxmlformats.org/officeDocument/2006/relationships/image"/><Relationship Id="rId61" Target="../media/image69.sv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758732" y="-5823444"/>
            <a:ext cx="17012157" cy="17259226"/>
          </a:xfrm>
          <a:custGeom>
            <a:avLst/>
            <a:gdLst/>
            <a:ahLst/>
            <a:cxnLst/>
            <a:rect r="r" b="b" t="t" l="l"/>
            <a:pathLst>
              <a:path h="17259226" w="17012157">
                <a:moveTo>
                  <a:pt x="0" y="0"/>
                </a:moveTo>
                <a:lnTo>
                  <a:pt x="17012157" y="0"/>
                </a:lnTo>
                <a:lnTo>
                  <a:pt x="17012157" y="17259226"/>
                </a:lnTo>
                <a:lnTo>
                  <a:pt x="0" y="17259226"/>
                </a:lnTo>
                <a:lnTo>
                  <a:pt x="0" y="0"/>
                </a:lnTo>
                <a:close/>
              </a:path>
            </a:pathLst>
          </a:custGeom>
          <a:blipFill>
            <a:blip r:embed="rId2"/>
            <a:stretch>
              <a:fillRect l="-8569" t="-430" r="0" b="-430"/>
            </a:stretch>
          </a:blipFill>
        </p:spPr>
      </p:sp>
      <p:sp>
        <p:nvSpPr>
          <p:cNvPr name="Freeform 3" id="3"/>
          <p:cNvSpPr/>
          <p:nvPr/>
        </p:nvSpPr>
        <p:spPr>
          <a:xfrm flipH="false" flipV="false" rot="0">
            <a:off x="14832972" y="7180180"/>
            <a:ext cx="2426328" cy="2283603"/>
          </a:xfrm>
          <a:custGeom>
            <a:avLst/>
            <a:gdLst/>
            <a:ahLst/>
            <a:cxnLst/>
            <a:rect r="r" b="b" t="t" l="l"/>
            <a:pathLst>
              <a:path h="2283603" w="2426328">
                <a:moveTo>
                  <a:pt x="0" y="0"/>
                </a:moveTo>
                <a:lnTo>
                  <a:pt x="2426328" y="0"/>
                </a:lnTo>
                <a:lnTo>
                  <a:pt x="2426328" y="2283603"/>
                </a:lnTo>
                <a:lnTo>
                  <a:pt x="0" y="2283603"/>
                </a:lnTo>
                <a:lnTo>
                  <a:pt x="0" y="0"/>
                </a:lnTo>
                <a:close/>
              </a:path>
            </a:pathLst>
          </a:custGeom>
          <a:blipFill>
            <a:blip r:embed="rId3"/>
            <a:stretch>
              <a:fillRect l="0" t="0" r="0" b="0"/>
            </a:stretch>
          </a:blipFill>
        </p:spPr>
      </p:sp>
      <p:sp>
        <p:nvSpPr>
          <p:cNvPr name="TextBox 4" id="4"/>
          <p:cNvSpPr txBox="true"/>
          <p:nvPr/>
        </p:nvSpPr>
        <p:spPr>
          <a:xfrm rot="0">
            <a:off x="1028700" y="1850983"/>
            <a:ext cx="6170754" cy="2326747"/>
          </a:xfrm>
          <a:prstGeom prst="rect">
            <a:avLst/>
          </a:prstGeom>
        </p:spPr>
        <p:txBody>
          <a:bodyPr anchor="t" rtlCol="false" tIns="0" lIns="0" bIns="0" rIns="0">
            <a:spAutoFit/>
          </a:bodyPr>
          <a:lstStyle/>
          <a:p>
            <a:pPr>
              <a:lnSpc>
                <a:spcPts val="15470"/>
              </a:lnSpc>
            </a:pPr>
            <a:r>
              <a:rPr lang="en-US" sz="12892">
                <a:solidFill>
                  <a:srgbClr val="FFFFFF"/>
                </a:solidFill>
                <a:latin typeface="Agrandir Wide Ultra-Bold"/>
              </a:rPr>
              <a:t>S9-L5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52389" y="2212390"/>
            <a:ext cx="7882467" cy="1162050"/>
          </a:xfrm>
          <a:prstGeom prst="rect">
            <a:avLst/>
          </a:prstGeom>
        </p:spPr>
        <p:txBody>
          <a:bodyPr anchor="t" rtlCol="false" tIns="0" lIns="0" bIns="0" rIns="0">
            <a:spAutoFit/>
          </a:bodyPr>
          <a:lstStyle/>
          <a:p>
            <a:pPr>
              <a:lnSpc>
                <a:spcPts val="7680"/>
              </a:lnSpc>
            </a:pPr>
            <a:r>
              <a:rPr lang="en-US" sz="6400">
                <a:solidFill>
                  <a:srgbClr val="FFFFFF"/>
                </a:solidFill>
                <a:latin typeface="Agrandir Wide Ultra-Bold"/>
              </a:rPr>
              <a:t>Richieste</a:t>
            </a:r>
          </a:p>
        </p:txBody>
      </p:sp>
      <p:sp>
        <p:nvSpPr>
          <p:cNvPr name="Freeform 3" id="3"/>
          <p:cNvSpPr/>
          <p:nvPr/>
        </p:nvSpPr>
        <p:spPr>
          <a:xfrm flipH="false" flipV="false" rot="0">
            <a:off x="-166955" y="-732052"/>
            <a:ext cx="16686973" cy="3784608"/>
          </a:xfrm>
          <a:custGeom>
            <a:avLst/>
            <a:gdLst/>
            <a:ahLst/>
            <a:cxnLst/>
            <a:rect r="r" b="b" t="t" l="l"/>
            <a:pathLst>
              <a:path h="3784608" w="16686973">
                <a:moveTo>
                  <a:pt x="0" y="0"/>
                </a:moveTo>
                <a:lnTo>
                  <a:pt x="16686973" y="0"/>
                </a:lnTo>
                <a:lnTo>
                  <a:pt x="16686973" y="3784608"/>
                </a:lnTo>
                <a:lnTo>
                  <a:pt x="0" y="3784608"/>
                </a:lnTo>
                <a:lnTo>
                  <a:pt x="0" y="0"/>
                </a:lnTo>
                <a:close/>
              </a:path>
            </a:pathLst>
          </a:custGeom>
          <a:blipFill>
            <a:blip r:embed="rId2"/>
            <a:stretch>
              <a:fillRect l="-41790" t="-534417" r="-20502" b="-40014"/>
            </a:stretch>
          </a:blipFill>
        </p:spPr>
      </p:sp>
      <p:sp>
        <p:nvSpPr>
          <p:cNvPr name="Freeform 4" id="4"/>
          <p:cNvSpPr/>
          <p:nvPr/>
        </p:nvSpPr>
        <p:spPr>
          <a:xfrm flipH="false" flipV="false" rot="0">
            <a:off x="652389" y="4585779"/>
            <a:ext cx="8807530" cy="3412797"/>
          </a:xfrm>
          <a:custGeom>
            <a:avLst/>
            <a:gdLst/>
            <a:ahLst/>
            <a:cxnLst/>
            <a:rect r="r" b="b" t="t" l="l"/>
            <a:pathLst>
              <a:path h="3412797" w="8807530">
                <a:moveTo>
                  <a:pt x="0" y="0"/>
                </a:moveTo>
                <a:lnTo>
                  <a:pt x="8807531" y="0"/>
                </a:lnTo>
                <a:lnTo>
                  <a:pt x="8807531" y="3412798"/>
                </a:lnTo>
                <a:lnTo>
                  <a:pt x="0" y="3412798"/>
                </a:lnTo>
                <a:lnTo>
                  <a:pt x="0" y="0"/>
                </a:lnTo>
                <a:close/>
              </a:path>
            </a:pathLst>
          </a:custGeom>
          <a:blipFill>
            <a:blip r:embed="rId3"/>
            <a:stretch>
              <a:fillRect l="0" t="0" r="0" b="0"/>
            </a:stretch>
          </a:blipFill>
        </p:spPr>
      </p:sp>
      <p:sp>
        <p:nvSpPr>
          <p:cNvPr name="TextBox 5" id="5"/>
          <p:cNvSpPr txBox="true"/>
          <p:nvPr/>
        </p:nvSpPr>
        <p:spPr>
          <a:xfrm rot="0">
            <a:off x="9972734" y="2686687"/>
            <a:ext cx="7882467" cy="5571488"/>
          </a:xfrm>
          <a:prstGeom prst="rect">
            <a:avLst/>
          </a:prstGeom>
        </p:spPr>
        <p:txBody>
          <a:bodyPr anchor="t" rtlCol="false" tIns="0" lIns="0" bIns="0" rIns="0">
            <a:spAutoFit/>
          </a:bodyPr>
          <a:lstStyle/>
          <a:p>
            <a:pPr>
              <a:lnSpc>
                <a:spcPts val="3200"/>
              </a:lnSpc>
            </a:pPr>
            <a:r>
              <a:rPr lang="en-US" sz="1600">
                <a:solidFill>
                  <a:srgbClr val="FFFFFF"/>
                </a:solidFill>
                <a:latin typeface="Now"/>
              </a:rPr>
              <a:t>1.Azioni preventive : modificare la rete in modo da implementare un sistema di sicurezza aggiuntivo per la web application da attacchi quali SQLi ed XSS.</a:t>
            </a:r>
          </a:p>
          <a:p>
            <a:pPr>
              <a:lnSpc>
                <a:spcPts val="3200"/>
              </a:lnSpc>
            </a:pPr>
            <a:r>
              <a:rPr lang="en-US" sz="1600">
                <a:solidFill>
                  <a:srgbClr val="FFFFFF"/>
                </a:solidFill>
                <a:latin typeface="Now"/>
              </a:rPr>
              <a:t>2. Impatti sul business : l’applicazione Web subisce un attacco di tipo DDoS dall’esterno che rende l’applicazione non raggiungibile per 10 minuti . Calcolare l’impatto sul business dovuto alla non raggiungibilità del servizio, considerando che in media ogni minuto gli utenti spendono 1.500 € sulla piattaforma di e-commerce. Fare eventuali valutazioni di azioni preventive che si possono applicare in questa problematica.</a:t>
            </a:r>
          </a:p>
          <a:p>
            <a:pPr>
              <a:lnSpc>
                <a:spcPts val="3200"/>
              </a:lnSpc>
            </a:pPr>
            <a:r>
              <a:rPr lang="en-US" sz="1600">
                <a:solidFill>
                  <a:srgbClr val="FFFFFF"/>
                </a:solidFill>
                <a:latin typeface="Now"/>
              </a:rPr>
              <a:t> 3.Response: Evitare che il malware si diffonda nella rete ma non impedire l’accesso dell’attaccante alla macchina.</a:t>
            </a:r>
          </a:p>
          <a:p>
            <a:pPr>
              <a:lnSpc>
                <a:spcPts val="3200"/>
              </a:lnSpc>
            </a:pPr>
            <a:r>
              <a:rPr lang="en-US" sz="1600">
                <a:solidFill>
                  <a:srgbClr val="FFFFFF"/>
                </a:solidFill>
                <a:latin typeface="Now"/>
              </a:rPr>
              <a:t> 4.Soluzione completa : unire tutte le soluzioni trovate in un unico progetto di rete.</a:t>
            </a:r>
          </a:p>
          <a:p>
            <a:pPr>
              <a:lnSpc>
                <a:spcPts val="3200"/>
              </a:lnSpc>
            </a:pPr>
            <a:r>
              <a:rPr lang="en-US" sz="1600">
                <a:solidFill>
                  <a:srgbClr val="FFFFFF"/>
                </a:solidFill>
                <a:latin typeface="Now"/>
              </a:rPr>
              <a:t> 5.Modifica «più aggressiva» dell’infrastruttura: integrare ulteriori elementi di sicurezza.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545146"/>
            <a:ext cx="5636844" cy="11620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0000"/>
                </a:solidFill>
                <a:latin typeface="Agrandir Wide Ultra-Bold"/>
              </a:rPr>
              <a:t>Rischi</a:t>
            </a:r>
          </a:p>
        </p:txBody>
      </p:sp>
      <p:sp>
        <p:nvSpPr>
          <p:cNvPr name="TextBox 3" id="3"/>
          <p:cNvSpPr txBox="true"/>
          <p:nvPr/>
        </p:nvSpPr>
        <p:spPr>
          <a:xfrm rot="0">
            <a:off x="1028700" y="3061335"/>
            <a:ext cx="6276929" cy="2082165"/>
          </a:xfrm>
          <a:prstGeom prst="rect">
            <a:avLst/>
          </a:prstGeom>
        </p:spPr>
        <p:txBody>
          <a:bodyPr anchor="t" rtlCol="false" tIns="0" lIns="0" bIns="0" rIns="0">
            <a:spAutoFit/>
          </a:bodyPr>
          <a:lstStyle/>
          <a:p>
            <a:pPr>
              <a:lnSpc>
                <a:spcPts val="3359"/>
              </a:lnSpc>
            </a:pPr>
            <a:r>
              <a:rPr lang="en-US" sz="2400">
                <a:solidFill>
                  <a:srgbClr val="000000"/>
                </a:solidFill>
                <a:latin typeface="Now"/>
              </a:rPr>
              <a:t>La struttura di rete a noi presentata presenta varie vulnerabilità ad attacchi XSS (cross-site scripting), SQLi (Structured Query Lenguage Injection) e DDoS (Distributed Denial of Service)</a:t>
            </a:r>
          </a:p>
        </p:txBody>
      </p:sp>
      <p:sp>
        <p:nvSpPr>
          <p:cNvPr name="Freeform 4" id="4"/>
          <p:cNvSpPr/>
          <p:nvPr/>
        </p:nvSpPr>
        <p:spPr>
          <a:xfrm flipH="false" flipV="false" rot="-5400000">
            <a:off x="5694469" y="-3480626"/>
            <a:ext cx="18300533" cy="17248253"/>
          </a:xfrm>
          <a:custGeom>
            <a:avLst/>
            <a:gdLst/>
            <a:ahLst/>
            <a:cxnLst/>
            <a:rect r="r" b="b" t="t" l="l"/>
            <a:pathLst>
              <a:path h="17248253" w="18300533">
                <a:moveTo>
                  <a:pt x="0" y="0"/>
                </a:moveTo>
                <a:lnTo>
                  <a:pt x="18300533" y="0"/>
                </a:lnTo>
                <a:lnTo>
                  <a:pt x="18300533" y="17248252"/>
                </a:lnTo>
                <a:lnTo>
                  <a:pt x="0" y="17248252"/>
                </a:lnTo>
                <a:lnTo>
                  <a:pt x="0" y="0"/>
                </a:lnTo>
                <a:close/>
              </a:path>
            </a:pathLst>
          </a:custGeom>
          <a:blipFill>
            <a:blip r:embed="rId2"/>
            <a:stretch>
              <a:fillRect l="0" t="0" r="0" b="0"/>
            </a:stretch>
          </a:blipFill>
        </p:spPr>
      </p:sp>
      <p:sp>
        <p:nvSpPr>
          <p:cNvPr name="TextBox 5" id="5"/>
          <p:cNvSpPr txBox="true"/>
          <p:nvPr/>
        </p:nvSpPr>
        <p:spPr>
          <a:xfrm rot="0">
            <a:off x="11553424" y="847725"/>
            <a:ext cx="5399319" cy="2042197"/>
          </a:xfrm>
          <a:prstGeom prst="rect">
            <a:avLst/>
          </a:prstGeom>
        </p:spPr>
        <p:txBody>
          <a:bodyPr anchor="t" rtlCol="false" tIns="0" lIns="0" bIns="0" rIns="0">
            <a:spAutoFit/>
          </a:bodyPr>
          <a:lstStyle/>
          <a:p>
            <a:pPr algn="l" marL="0" indent="0" lvl="0">
              <a:lnSpc>
                <a:spcPts val="7356"/>
              </a:lnSpc>
              <a:spcBef>
                <a:spcPct val="0"/>
              </a:spcBef>
            </a:pPr>
            <a:r>
              <a:rPr lang="en-US" sz="6130">
                <a:solidFill>
                  <a:srgbClr val="FFFFFF"/>
                </a:solidFill>
                <a:latin typeface="Agrandir Wide Ultra-Bold"/>
              </a:rPr>
              <a:t>Cosa sono?</a:t>
            </a:r>
          </a:p>
        </p:txBody>
      </p:sp>
      <p:sp>
        <p:nvSpPr>
          <p:cNvPr name="TextBox 6" id="6"/>
          <p:cNvSpPr txBox="true"/>
          <p:nvPr/>
        </p:nvSpPr>
        <p:spPr>
          <a:xfrm rot="0">
            <a:off x="11246867" y="3051810"/>
            <a:ext cx="6012433" cy="6421799"/>
          </a:xfrm>
          <a:prstGeom prst="rect">
            <a:avLst/>
          </a:prstGeom>
        </p:spPr>
        <p:txBody>
          <a:bodyPr anchor="t" rtlCol="false" tIns="0" lIns="0" bIns="0" rIns="0">
            <a:spAutoFit/>
          </a:bodyPr>
          <a:lstStyle/>
          <a:p>
            <a:pPr marL="496326" indent="-248163" lvl="1">
              <a:lnSpc>
                <a:spcPts val="3218"/>
              </a:lnSpc>
              <a:buFont typeface="Arial"/>
              <a:buChar char="•"/>
            </a:pPr>
            <a:r>
              <a:rPr lang="en-US" sz="2298">
                <a:solidFill>
                  <a:srgbClr val="FFFFFF"/>
                </a:solidFill>
                <a:latin typeface="Now"/>
              </a:rPr>
              <a:t>Attacchi XSS: è una vulnerabilità dei siti Web dinamici in cui un attaccante inietta degli script malevoli che possono essere compilati o meno al fine di rubare o manipolare dati sensibili di un utente vittima</a:t>
            </a:r>
          </a:p>
          <a:p>
            <a:pPr marL="496326" indent="-248163" lvl="1">
              <a:lnSpc>
                <a:spcPts val="3218"/>
              </a:lnSpc>
              <a:buFont typeface="Arial"/>
              <a:buChar char="•"/>
            </a:pPr>
            <a:r>
              <a:rPr lang="en-US" sz="2298">
                <a:solidFill>
                  <a:srgbClr val="FFFFFF"/>
                </a:solidFill>
                <a:latin typeface="Now"/>
              </a:rPr>
              <a:t>SQLi: è una tecnica di attacco informatico che mira a manipolare le query SQL in un modo che permetta agli aggressori di ottenere accesso non autorizzato ai dati all’interno di in un database</a:t>
            </a:r>
          </a:p>
          <a:p>
            <a:pPr marL="496326" indent="-248163" lvl="1">
              <a:lnSpc>
                <a:spcPts val="3218"/>
              </a:lnSpc>
              <a:buFont typeface="Arial"/>
              <a:buChar char="•"/>
            </a:pPr>
            <a:r>
              <a:rPr lang="en-US" sz="2298">
                <a:solidFill>
                  <a:srgbClr val="FFFFFF"/>
                </a:solidFill>
                <a:latin typeface="Now"/>
              </a:rPr>
              <a:t>DDoS: attacco il cui obbiettivo è rendere indisponibile agli utenti autorizzati l’accesso legittimo a un servizio.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977561" y="-3443327"/>
            <a:ext cx="16686973" cy="4814229"/>
          </a:xfrm>
          <a:custGeom>
            <a:avLst/>
            <a:gdLst/>
            <a:ahLst/>
            <a:cxnLst/>
            <a:rect r="r" b="b" t="t" l="l"/>
            <a:pathLst>
              <a:path h="4814229" w="16686973">
                <a:moveTo>
                  <a:pt x="0" y="0"/>
                </a:moveTo>
                <a:lnTo>
                  <a:pt x="16686972" y="0"/>
                </a:lnTo>
                <a:lnTo>
                  <a:pt x="16686972" y="4814229"/>
                </a:lnTo>
                <a:lnTo>
                  <a:pt x="0" y="4814229"/>
                </a:lnTo>
                <a:lnTo>
                  <a:pt x="0" y="0"/>
                </a:lnTo>
                <a:close/>
              </a:path>
            </a:pathLst>
          </a:custGeom>
          <a:blipFill>
            <a:blip r:embed="rId2"/>
            <a:stretch>
              <a:fillRect l="-41790" t="-420121" r="-20502" b="-10069"/>
            </a:stretch>
          </a:blipFill>
        </p:spPr>
      </p:sp>
      <p:grpSp>
        <p:nvGrpSpPr>
          <p:cNvPr name="Group 3" id="3"/>
          <p:cNvGrpSpPr/>
          <p:nvPr/>
        </p:nvGrpSpPr>
        <p:grpSpPr>
          <a:xfrm rot="0">
            <a:off x="419250" y="4216627"/>
            <a:ext cx="9997024" cy="3873709"/>
            <a:chOff x="0" y="0"/>
            <a:chExt cx="13329365" cy="5164946"/>
          </a:xfrm>
        </p:grpSpPr>
        <p:sp>
          <p:nvSpPr>
            <p:cNvPr name="Freeform 4" id="4"/>
            <p:cNvSpPr/>
            <p:nvPr/>
          </p:nvSpPr>
          <p:spPr>
            <a:xfrm flipH="false" flipV="false" rot="0">
              <a:off x="0" y="0"/>
              <a:ext cx="13329365" cy="5164946"/>
            </a:xfrm>
            <a:custGeom>
              <a:avLst/>
              <a:gdLst/>
              <a:ahLst/>
              <a:cxnLst/>
              <a:rect r="r" b="b" t="t" l="l"/>
              <a:pathLst>
                <a:path h="5164946" w="13329365">
                  <a:moveTo>
                    <a:pt x="0" y="0"/>
                  </a:moveTo>
                  <a:lnTo>
                    <a:pt x="13329365" y="0"/>
                  </a:lnTo>
                  <a:lnTo>
                    <a:pt x="13329365" y="5164946"/>
                  </a:lnTo>
                  <a:lnTo>
                    <a:pt x="0" y="5164946"/>
                  </a:lnTo>
                  <a:lnTo>
                    <a:pt x="0" y="0"/>
                  </a:lnTo>
                  <a:close/>
                </a:path>
              </a:pathLst>
            </a:custGeom>
            <a:blipFill>
              <a:blip r:embed="rId3"/>
              <a:stretch>
                <a:fillRect l="0" t="0" r="0" b="0"/>
              </a:stretch>
            </a:blipFill>
          </p:spPr>
        </p:sp>
        <p:grpSp>
          <p:nvGrpSpPr>
            <p:cNvPr name="Group 5" id="5"/>
            <p:cNvGrpSpPr/>
            <p:nvPr/>
          </p:nvGrpSpPr>
          <p:grpSpPr>
            <a:xfrm rot="0">
              <a:off x="7100371" y="2490591"/>
              <a:ext cx="256540" cy="1475740"/>
              <a:chOff x="0" y="0"/>
              <a:chExt cx="256540" cy="1475740"/>
            </a:xfrm>
          </p:grpSpPr>
          <p:sp>
            <p:nvSpPr>
              <p:cNvPr name="Freeform 6" id="6"/>
              <p:cNvSpPr/>
              <p:nvPr/>
            </p:nvSpPr>
            <p:spPr>
              <a:xfrm flipH="false" flipV="false" rot="0">
                <a:off x="49530" y="48260"/>
                <a:ext cx="156210" cy="1377950"/>
              </a:xfrm>
              <a:custGeom>
                <a:avLst/>
                <a:gdLst/>
                <a:ahLst/>
                <a:cxnLst/>
                <a:rect r="r" b="b" t="t" l="l"/>
                <a:pathLst>
                  <a:path h="1377950" w="156210">
                    <a:moveTo>
                      <a:pt x="110490" y="48260"/>
                    </a:moveTo>
                    <a:cubicBezTo>
                      <a:pt x="135890" y="124460"/>
                      <a:pt x="146050" y="184150"/>
                      <a:pt x="139700" y="208280"/>
                    </a:cubicBezTo>
                    <a:cubicBezTo>
                      <a:pt x="137160" y="219710"/>
                      <a:pt x="130810" y="228600"/>
                      <a:pt x="123190" y="231140"/>
                    </a:cubicBezTo>
                    <a:cubicBezTo>
                      <a:pt x="115570" y="233680"/>
                      <a:pt x="99060" y="229870"/>
                      <a:pt x="91440" y="219710"/>
                    </a:cubicBezTo>
                    <a:cubicBezTo>
                      <a:pt x="78740" y="200660"/>
                      <a:pt x="81280" y="115570"/>
                      <a:pt x="91440" y="96520"/>
                    </a:cubicBezTo>
                    <a:cubicBezTo>
                      <a:pt x="96520" y="87630"/>
                      <a:pt x="104140" y="83820"/>
                      <a:pt x="111760" y="82550"/>
                    </a:cubicBezTo>
                    <a:cubicBezTo>
                      <a:pt x="119380" y="82550"/>
                      <a:pt x="132080" y="87630"/>
                      <a:pt x="137160" y="96520"/>
                    </a:cubicBezTo>
                    <a:cubicBezTo>
                      <a:pt x="146050" y="110490"/>
                      <a:pt x="142240" y="140970"/>
                      <a:pt x="139700" y="170180"/>
                    </a:cubicBezTo>
                    <a:cubicBezTo>
                      <a:pt x="135890" y="213360"/>
                      <a:pt x="115570" y="303530"/>
                      <a:pt x="101600" y="328930"/>
                    </a:cubicBezTo>
                    <a:cubicBezTo>
                      <a:pt x="95250" y="339090"/>
                      <a:pt x="91440" y="345440"/>
                      <a:pt x="85090" y="346710"/>
                    </a:cubicBezTo>
                    <a:cubicBezTo>
                      <a:pt x="76200" y="347980"/>
                      <a:pt x="60960" y="340360"/>
                      <a:pt x="52070" y="327660"/>
                    </a:cubicBezTo>
                    <a:cubicBezTo>
                      <a:pt x="30480" y="292100"/>
                      <a:pt x="21590" y="116840"/>
                      <a:pt x="34290" y="78740"/>
                    </a:cubicBezTo>
                    <a:cubicBezTo>
                      <a:pt x="39370" y="63500"/>
                      <a:pt x="48260" y="54610"/>
                      <a:pt x="55880" y="53340"/>
                    </a:cubicBezTo>
                    <a:cubicBezTo>
                      <a:pt x="64770" y="52070"/>
                      <a:pt x="77470" y="59690"/>
                      <a:pt x="83820" y="72390"/>
                    </a:cubicBezTo>
                    <a:cubicBezTo>
                      <a:pt x="102870" y="106680"/>
                      <a:pt x="102870" y="281940"/>
                      <a:pt x="83820" y="316230"/>
                    </a:cubicBezTo>
                    <a:cubicBezTo>
                      <a:pt x="77470" y="328930"/>
                      <a:pt x="64770" y="336550"/>
                      <a:pt x="57150" y="335280"/>
                    </a:cubicBezTo>
                    <a:cubicBezTo>
                      <a:pt x="48260" y="334010"/>
                      <a:pt x="39370" y="323850"/>
                      <a:pt x="34290" y="309880"/>
                    </a:cubicBezTo>
                    <a:cubicBezTo>
                      <a:pt x="21590" y="276860"/>
                      <a:pt x="21590" y="142240"/>
                      <a:pt x="35560" y="113030"/>
                    </a:cubicBezTo>
                    <a:cubicBezTo>
                      <a:pt x="40640" y="101600"/>
                      <a:pt x="48260" y="93980"/>
                      <a:pt x="57150" y="93980"/>
                    </a:cubicBezTo>
                    <a:cubicBezTo>
                      <a:pt x="64770" y="92710"/>
                      <a:pt x="77470" y="99060"/>
                      <a:pt x="83820" y="113030"/>
                    </a:cubicBezTo>
                    <a:cubicBezTo>
                      <a:pt x="107950" y="157480"/>
                      <a:pt x="95250" y="397510"/>
                      <a:pt x="90170" y="485140"/>
                    </a:cubicBezTo>
                    <a:cubicBezTo>
                      <a:pt x="87630" y="534670"/>
                      <a:pt x="87630" y="579120"/>
                      <a:pt x="74930" y="599440"/>
                    </a:cubicBezTo>
                    <a:cubicBezTo>
                      <a:pt x="68580" y="608330"/>
                      <a:pt x="58420" y="614680"/>
                      <a:pt x="50800" y="614680"/>
                    </a:cubicBezTo>
                    <a:cubicBezTo>
                      <a:pt x="43180" y="614680"/>
                      <a:pt x="33020" y="607060"/>
                      <a:pt x="27940" y="598170"/>
                    </a:cubicBezTo>
                    <a:cubicBezTo>
                      <a:pt x="17780" y="579120"/>
                      <a:pt x="21590" y="539750"/>
                      <a:pt x="22860" y="496570"/>
                    </a:cubicBezTo>
                    <a:cubicBezTo>
                      <a:pt x="26670" y="419100"/>
                      <a:pt x="44450" y="218440"/>
                      <a:pt x="66040" y="170180"/>
                    </a:cubicBezTo>
                    <a:cubicBezTo>
                      <a:pt x="73660" y="154940"/>
                      <a:pt x="80010" y="144780"/>
                      <a:pt x="88900" y="142240"/>
                    </a:cubicBezTo>
                    <a:cubicBezTo>
                      <a:pt x="97790" y="140970"/>
                      <a:pt x="109220" y="144780"/>
                      <a:pt x="115570" y="153670"/>
                    </a:cubicBezTo>
                    <a:cubicBezTo>
                      <a:pt x="129540" y="171450"/>
                      <a:pt x="124460" y="231140"/>
                      <a:pt x="123190" y="276860"/>
                    </a:cubicBezTo>
                    <a:cubicBezTo>
                      <a:pt x="121920" y="337820"/>
                      <a:pt x="118110" y="453390"/>
                      <a:pt x="100330" y="482600"/>
                    </a:cubicBezTo>
                    <a:cubicBezTo>
                      <a:pt x="93980" y="494030"/>
                      <a:pt x="83820" y="499110"/>
                      <a:pt x="76200" y="499110"/>
                    </a:cubicBezTo>
                    <a:cubicBezTo>
                      <a:pt x="69850" y="499110"/>
                      <a:pt x="60960" y="497840"/>
                      <a:pt x="55880" y="487680"/>
                    </a:cubicBezTo>
                    <a:cubicBezTo>
                      <a:pt x="35560" y="454660"/>
                      <a:pt x="36830" y="208280"/>
                      <a:pt x="50800" y="168910"/>
                    </a:cubicBezTo>
                    <a:cubicBezTo>
                      <a:pt x="55880" y="157480"/>
                      <a:pt x="60960" y="153670"/>
                      <a:pt x="67310" y="151130"/>
                    </a:cubicBezTo>
                    <a:cubicBezTo>
                      <a:pt x="73660" y="148590"/>
                      <a:pt x="85090" y="148590"/>
                      <a:pt x="90170" y="153670"/>
                    </a:cubicBezTo>
                    <a:cubicBezTo>
                      <a:pt x="100330" y="162560"/>
                      <a:pt x="101600" y="186690"/>
                      <a:pt x="104140" y="212090"/>
                    </a:cubicBezTo>
                    <a:cubicBezTo>
                      <a:pt x="110490" y="257810"/>
                      <a:pt x="109220" y="341630"/>
                      <a:pt x="106680" y="402590"/>
                    </a:cubicBezTo>
                    <a:cubicBezTo>
                      <a:pt x="104140" y="458470"/>
                      <a:pt x="104140" y="538480"/>
                      <a:pt x="88900" y="563880"/>
                    </a:cubicBezTo>
                    <a:cubicBezTo>
                      <a:pt x="83820" y="575310"/>
                      <a:pt x="74930" y="581660"/>
                      <a:pt x="66040" y="581660"/>
                    </a:cubicBezTo>
                    <a:cubicBezTo>
                      <a:pt x="58420" y="581660"/>
                      <a:pt x="48260" y="576580"/>
                      <a:pt x="41910" y="566420"/>
                    </a:cubicBezTo>
                    <a:cubicBezTo>
                      <a:pt x="26670" y="539750"/>
                      <a:pt x="25400" y="415290"/>
                      <a:pt x="34290" y="383540"/>
                    </a:cubicBezTo>
                    <a:cubicBezTo>
                      <a:pt x="38100" y="370840"/>
                      <a:pt x="43180" y="363220"/>
                      <a:pt x="50800" y="359410"/>
                    </a:cubicBezTo>
                    <a:cubicBezTo>
                      <a:pt x="57150" y="356870"/>
                      <a:pt x="67310" y="356870"/>
                      <a:pt x="73660" y="363220"/>
                    </a:cubicBezTo>
                    <a:cubicBezTo>
                      <a:pt x="85090" y="372110"/>
                      <a:pt x="87630" y="396240"/>
                      <a:pt x="92710" y="427990"/>
                    </a:cubicBezTo>
                    <a:cubicBezTo>
                      <a:pt x="102870" y="499110"/>
                      <a:pt x="99060" y="707390"/>
                      <a:pt x="96520" y="791210"/>
                    </a:cubicBezTo>
                    <a:cubicBezTo>
                      <a:pt x="95250" y="836930"/>
                      <a:pt x="99060" y="878840"/>
                      <a:pt x="87630" y="895350"/>
                    </a:cubicBezTo>
                    <a:cubicBezTo>
                      <a:pt x="81280" y="904240"/>
                      <a:pt x="69850" y="909320"/>
                      <a:pt x="60960" y="908050"/>
                    </a:cubicBezTo>
                    <a:cubicBezTo>
                      <a:pt x="53340" y="906780"/>
                      <a:pt x="45720" y="900430"/>
                      <a:pt x="40640" y="889000"/>
                    </a:cubicBezTo>
                    <a:cubicBezTo>
                      <a:pt x="22860" y="849630"/>
                      <a:pt x="16510" y="633730"/>
                      <a:pt x="36830" y="599440"/>
                    </a:cubicBezTo>
                    <a:cubicBezTo>
                      <a:pt x="43180" y="589280"/>
                      <a:pt x="54610" y="585470"/>
                      <a:pt x="62230" y="586740"/>
                    </a:cubicBezTo>
                    <a:cubicBezTo>
                      <a:pt x="71120" y="588010"/>
                      <a:pt x="78740" y="594360"/>
                      <a:pt x="83820" y="605790"/>
                    </a:cubicBezTo>
                    <a:cubicBezTo>
                      <a:pt x="101600" y="641350"/>
                      <a:pt x="100330" y="815340"/>
                      <a:pt x="90170" y="864870"/>
                    </a:cubicBezTo>
                    <a:cubicBezTo>
                      <a:pt x="86360" y="885190"/>
                      <a:pt x="80010" y="904240"/>
                      <a:pt x="71120" y="906780"/>
                    </a:cubicBezTo>
                    <a:cubicBezTo>
                      <a:pt x="62230" y="910590"/>
                      <a:pt x="45720" y="902970"/>
                      <a:pt x="36830" y="890270"/>
                    </a:cubicBezTo>
                    <a:cubicBezTo>
                      <a:pt x="20320" y="861060"/>
                      <a:pt x="17780" y="725170"/>
                      <a:pt x="35560" y="703580"/>
                    </a:cubicBezTo>
                    <a:cubicBezTo>
                      <a:pt x="41910" y="694690"/>
                      <a:pt x="55880" y="694690"/>
                      <a:pt x="63500" y="697230"/>
                    </a:cubicBezTo>
                    <a:cubicBezTo>
                      <a:pt x="69850" y="698500"/>
                      <a:pt x="74930" y="703580"/>
                      <a:pt x="78740" y="715010"/>
                    </a:cubicBezTo>
                    <a:cubicBezTo>
                      <a:pt x="91440" y="748030"/>
                      <a:pt x="88900" y="913130"/>
                      <a:pt x="73660" y="951230"/>
                    </a:cubicBezTo>
                    <a:cubicBezTo>
                      <a:pt x="68580" y="965200"/>
                      <a:pt x="59690" y="976630"/>
                      <a:pt x="52070" y="976630"/>
                    </a:cubicBezTo>
                    <a:cubicBezTo>
                      <a:pt x="43180" y="976630"/>
                      <a:pt x="29210" y="965200"/>
                      <a:pt x="22860" y="951230"/>
                    </a:cubicBezTo>
                    <a:cubicBezTo>
                      <a:pt x="10160" y="920750"/>
                      <a:pt x="22860" y="803910"/>
                      <a:pt x="34290" y="777240"/>
                    </a:cubicBezTo>
                    <a:cubicBezTo>
                      <a:pt x="38100" y="767080"/>
                      <a:pt x="41910" y="760730"/>
                      <a:pt x="49530" y="759460"/>
                    </a:cubicBezTo>
                    <a:cubicBezTo>
                      <a:pt x="57150" y="756920"/>
                      <a:pt x="69850" y="758190"/>
                      <a:pt x="77470" y="765810"/>
                    </a:cubicBezTo>
                    <a:cubicBezTo>
                      <a:pt x="87630" y="775970"/>
                      <a:pt x="88900" y="801370"/>
                      <a:pt x="92710" y="828040"/>
                    </a:cubicBezTo>
                    <a:cubicBezTo>
                      <a:pt x="99060" y="878840"/>
                      <a:pt x="111760" y="1012190"/>
                      <a:pt x="95250" y="1043940"/>
                    </a:cubicBezTo>
                    <a:cubicBezTo>
                      <a:pt x="88900" y="1056640"/>
                      <a:pt x="76200" y="1064260"/>
                      <a:pt x="67310" y="1062990"/>
                    </a:cubicBezTo>
                    <a:cubicBezTo>
                      <a:pt x="59690" y="1061720"/>
                      <a:pt x="50800" y="1052830"/>
                      <a:pt x="45720" y="1037590"/>
                    </a:cubicBezTo>
                    <a:cubicBezTo>
                      <a:pt x="29210" y="991870"/>
                      <a:pt x="35560" y="759460"/>
                      <a:pt x="58420" y="716280"/>
                    </a:cubicBezTo>
                    <a:cubicBezTo>
                      <a:pt x="66040" y="701040"/>
                      <a:pt x="80010" y="693420"/>
                      <a:pt x="88900" y="693420"/>
                    </a:cubicBezTo>
                    <a:cubicBezTo>
                      <a:pt x="95250" y="693420"/>
                      <a:pt x="102870" y="699770"/>
                      <a:pt x="107950" y="707390"/>
                    </a:cubicBezTo>
                    <a:cubicBezTo>
                      <a:pt x="113030" y="716280"/>
                      <a:pt x="114300" y="726440"/>
                      <a:pt x="116840" y="744220"/>
                    </a:cubicBezTo>
                    <a:cubicBezTo>
                      <a:pt x="121920" y="786130"/>
                      <a:pt x="130810" y="920750"/>
                      <a:pt x="118110" y="956310"/>
                    </a:cubicBezTo>
                    <a:cubicBezTo>
                      <a:pt x="113030" y="970280"/>
                      <a:pt x="104140" y="980440"/>
                      <a:pt x="95250" y="981710"/>
                    </a:cubicBezTo>
                    <a:cubicBezTo>
                      <a:pt x="87630" y="982980"/>
                      <a:pt x="74930" y="975360"/>
                      <a:pt x="67310" y="962660"/>
                    </a:cubicBezTo>
                    <a:cubicBezTo>
                      <a:pt x="49530" y="928370"/>
                      <a:pt x="41910" y="760730"/>
                      <a:pt x="57150" y="725170"/>
                    </a:cubicBezTo>
                    <a:cubicBezTo>
                      <a:pt x="62230" y="712470"/>
                      <a:pt x="74930" y="703580"/>
                      <a:pt x="82550" y="703580"/>
                    </a:cubicBezTo>
                    <a:cubicBezTo>
                      <a:pt x="91440" y="703580"/>
                      <a:pt x="101600" y="712470"/>
                      <a:pt x="107950" y="726440"/>
                    </a:cubicBezTo>
                    <a:cubicBezTo>
                      <a:pt x="127000" y="770890"/>
                      <a:pt x="114300" y="977900"/>
                      <a:pt x="107950" y="1052830"/>
                    </a:cubicBezTo>
                    <a:cubicBezTo>
                      <a:pt x="102870" y="1092200"/>
                      <a:pt x="102870" y="1127760"/>
                      <a:pt x="88900" y="1143000"/>
                    </a:cubicBezTo>
                    <a:cubicBezTo>
                      <a:pt x="81280" y="1151890"/>
                      <a:pt x="66040" y="1156970"/>
                      <a:pt x="57150" y="1153160"/>
                    </a:cubicBezTo>
                    <a:cubicBezTo>
                      <a:pt x="45720" y="1148080"/>
                      <a:pt x="35560" y="1122680"/>
                      <a:pt x="30480" y="1102360"/>
                    </a:cubicBezTo>
                    <a:cubicBezTo>
                      <a:pt x="24130" y="1078230"/>
                      <a:pt x="19050" y="1031240"/>
                      <a:pt x="26670" y="1013460"/>
                    </a:cubicBezTo>
                    <a:cubicBezTo>
                      <a:pt x="31750" y="1003300"/>
                      <a:pt x="40640" y="995680"/>
                      <a:pt x="48260" y="994410"/>
                    </a:cubicBezTo>
                    <a:cubicBezTo>
                      <a:pt x="55880" y="993140"/>
                      <a:pt x="64770" y="995680"/>
                      <a:pt x="71120" y="1002030"/>
                    </a:cubicBezTo>
                    <a:cubicBezTo>
                      <a:pt x="81280" y="1014730"/>
                      <a:pt x="85090" y="1056640"/>
                      <a:pt x="85090" y="1078230"/>
                    </a:cubicBezTo>
                    <a:cubicBezTo>
                      <a:pt x="85090" y="1094740"/>
                      <a:pt x="85090" y="1111250"/>
                      <a:pt x="78740" y="1121410"/>
                    </a:cubicBezTo>
                    <a:cubicBezTo>
                      <a:pt x="73660" y="1129030"/>
                      <a:pt x="62230" y="1136650"/>
                      <a:pt x="54610" y="1136650"/>
                    </a:cubicBezTo>
                    <a:cubicBezTo>
                      <a:pt x="45720" y="1136650"/>
                      <a:pt x="35560" y="1127760"/>
                      <a:pt x="30480" y="1118870"/>
                    </a:cubicBezTo>
                    <a:cubicBezTo>
                      <a:pt x="25400" y="1108710"/>
                      <a:pt x="24130" y="1082040"/>
                      <a:pt x="29210" y="1070610"/>
                    </a:cubicBezTo>
                    <a:cubicBezTo>
                      <a:pt x="34290" y="1060450"/>
                      <a:pt x="48260" y="1051560"/>
                      <a:pt x="57150" y="1051560"/>
                    </a:cubicBezTo>
                    <a:cubicBezTo>
                      <a:pt x="64770" y="1051560"/>
                      <a:pt x="73660" y="1059180"/>
                      <a:pt x="78740" y="1070610"/>
                    </a:cubicBezTo>
                    <a:cubicBezTo>
                      <a:pt x="91440" y="1097280"/>
                      <a:pt x="82550" y="1189990"/>
                      <a:pt x="80010" y="1231900"/>
                    </a:cubicBezTo>
                    <a:cubicBezTo>
                      <a:pt x="77470" y="1258570"/>
                      <a:pt x="78740" y="1286510"/>
                      <a:pt x="69850" y="1297940"/>
                    </a:cubicBezTo>
                    <a:cubicBezTo>
                      <a:pt x="63500" y="1305560"/>
                      <a:pt x="49530" y="1308100"/>
                      <a:pt x="41910" y="1305560"/>
                    </a:cubicBezTo>
                    <a:cubicBezTo>
                      <a:pt x="34290" y="1304290"/>
                      <a:pt x="29210" y="1297940"/>
                      <a:pt x="25400" y="1289050"/>
                    </a:cubicBezTo>
                    <a:cubicBezTo>
                      <a:pt x="17780" y="1270000"/>
                      <a:pt x="16510" y="1216660"/>
                      <a:pt x="22860" y="1191260"/>
                    </a:cubicBezTo>
                    <a:cubicBezTo>
                      <a:pt x="27940" y="1174750"/>
                      <a:pt x="36830" y="1154430"/>
                      <a:pt x="46990" y="1151890"/>
                    </a:cubicBezTo>
                    <a:cubicBezTo>
                      <a:pt x="54610" y="1149350"/>
                      <a:pt x="69850" y="1155700"/>
                      <a:pt x="76200" y="1165860"/>
                    </a:cubicBezTo>
                    <a:cubicBezTo>
                      <a:pt x="87630" y="1182370"/>
                      <a:pt x="86360" y="1236980"/>
                      <a:pt x="78740" y="1254760"/>
                    </a:cubicBezTo>
                    <a:cubicBezTo>
                      <a:pt x="74930" y="1264920"/>
                      <a:pt x="64770" y="1273810"/>
                      <a:pt x="57150" y="1273810"/>
                    </a:cubicBezTo>
                    <a:cubicBezTo>
                      <a:pt x="48260" y="1273810"/>
                      <a:pt x="34290" y="1264920"/>
                      <a:pt x="29210" y="1254760"/>
                    </a:cubicBezTo>
                    <a:cubicBezTo>
                      <a:pt x="22860" y="1239520"/>
                      <a:pt x="27940" y="1197610"/>
                      <a:pt x="36830" y="1184910"/>
                    </a:cubicBezTo>
                    <a:cubicBezTo>
                      <a:pt x="44450" y="1177290"/>
                      <a:pt x="60960" y="1172210"/>
                      <a:pt x="68580" y="1174750"/>
                    </a:cubicBezTo>
                    <a:cubicBezTo>
                      <a:pt x="76200" y="1176020"/>
                      <a:pt x="81280" y="1183640"/>
                      <a:pt x="83820" y="1192530"/>
                    </a:cubicBezTo>
                    <a:cubicBezTo>
                      <a:pt x="90170" y="1209040"/>
                      <a:pt x="91440" y="1256030"/>
                      <a:pt x="85090" y="1275080"/>
                    </a:cubicBezTo>
                    <a:cubicBezTo>
                      <a:pt x="80010" y="1286510"/>
                      <a:pt x="71120" y="1297940"/>
                      <a:pt x="62230" y="1300480"/>
                    </a:cubicBezTo>
                    <a:cubicBezTo>
                      <a:pt x="54610" y="1301750"/>
                      <a:pt x="41910" y="1294130"/>
                      <a:pt x="36830" y="1286510"/>
                    </a:cubicBezTo>
                    <a:cubicBezTo>
                      <a:pt x="30480" y="1276350"/>
                      <a:pt x="29210" y="1247140"/>
                      <a:pt x="34290" y="1235710"/>
                    </a:cubicBezTo>
                    <a:cubicBezTo>
                      <a:pt x="38100" y="1226820"/>
                      <a:pt x="50800" y="1215390"/>
                      <a:pt x="57150" y="1217930"/>
                    </a:cubicBezTo>
                    <a:cubicBezTo>
                      <a:pt x="66040" y="1221740"/>
                      <a:pt x="77470" y="1283970"/>
                      <a:pt x="71120" y="1300480"/>
                    </a:cubicBezTo>
                    <a:cubicBezTo>
                      <a:pt x="67310" y="1310640"/>
                      <a:pt x="57150" y="1318260"/>
                      <a:pt x="49530" y="1319530"/>
                    </a:cubicBezTo>
                    <a:cubicBezTo>
                      <a:pt x="41910" y="1320800"/>
                      <a:pt x="29210" y="1315720"/>
                      <a:pt x="24130" y="1306830"/>
                    </a:cubicBezTo>
                    <a:cubicBezTo>
                      <a:pt x="12700" y="1285240"/>
                      <a:pt x="17780" y="1181100"/>
                      <a:pt x="30480" y="1173480"/>
                    </a:cubicBezTo>
                    <a:cubicBezTo>
                      <a:pt x="36830" y="1169670"/>
                      <a:pt x="50800" y="1179830"/>
                      <a:pt x="54610" y="1187450"/>
                    </a:cubicBezTo>
                    <a:cubicBezTo>
                      <a:pt x="58420" y="1193800"/>
                      <a:pt x="57150" y="1206500"/>
                      <a:pt x="52070" y="1214120"/>
                    </a:cubicBezTo>
                    <a:cubicBezTo>
                      <a:pt x="46990" y="1224280"/>
                      <a:pt x="25400" y="1239520"/>
                      <a:pt x="17780" y="1236980"/>
                    </a:cubicBezTo>
                    <a:cubicBezTo>
                      <a:pt x="8890" y="1231900"/>
                      <a:pt x="6350" y="1186180"/>
                      <a:pt x="12700" y="1169670"/>
                    </a:cubicBezTo>
                    <a:cubicBezTo>
                      <a:pt x="16510" y="1158240"/>
                      <a:pt x="31750" y="1144270"/>
                      <a:pt x="40640" y="1144270"/>
                    </a:cubicBezTo>
                    <a:cubicBezTo>
                      <a:pt x="48260" y="1144270"/>
                      <a:pt x="57150" y="1153160"/>
                      <a:pt x="62230" y="1164590"/>
                    </a:cubicBezTo>
                    <a:cubicBezTo>
                      <a:pt x="72390" y="1184910"/>
                      <a:pt x="81280" y="1264920"/>
                      <a:pt x="69850" y="1272540"/>
                    </a:cubicBezTo>
                    <a:cubicBezTo>
                      <a:pt x="64770" y="1277620"/>
                      <a:pt x="45720" y="1270000"/>
                      <a:pt x="41910" y="1262380"/>
                    </a:cubicBezTo>
                    <a:cubicBezTo>
                      <a:pt x="36830" y="1250950"/>
                      <a:pt x="50800" y="1207770"/>
                      <a:pt x="63500" y="1196340"/>
                    </a:cubicBezTo>
                    <a:cubicBezTo>
                      <a:pt x="72390" y="1188720"/>
                      <a:pt x="87630" y="1183640"/>
                      <a:pt x="96520" y="1188720"/>
                    </a:cubicBezTo>
                    <a:cubicBezTo>
                      <a:pt x="109220" y="1196340"/>
                      <a:pt x="123190" y="1257300"/>
                      <a:pt x="116840" y="1275080"/>
                    </a:cubicBezTo>
                    <a:cubicBezTo>
                      <a:pt x="113030" y="1286510"/>
                      <a:pt x="95250" y="1299210"/>
                      <a:pt x="90170" y="1296670"/>
                    </a:cubicBezTo>
                    <a:cubicBezTo>
                      <a:pt x="86360" y="1294130"/>
                      <a:pt x="88900" y="1256030"/>
                      <a:pt x="97790" y="1245870"/>
                    </a:cubicBezTo>
                    <a:cubicBezTo>
                      <a:pt x="104140" y="1236980"/>
                      <a:pt x="121920" y="1231900"/>
                      <a:pt x="129540" y="1234440"/>
                    </a:cubicBezTo>
                    <a:cubicBezTo>
                      <a:pt x="135890" y="1236980"/>
                      <a:pt x="140970" y="1244600"/>
                      <a:pt x="144780" y="1252220"/>
                    </a:cubicBezTo>
                    <a:cubicBezTo>
                      <a:pt x="149860" y="1266190"/>
                      <a:pt x="154940" y="1299210"/>
                      <a:pt x="149860" y="1314450"/>
                    </a:cubicBezTo>
                    <a:cubicBezTo>
                      <a:pt x="147320" y="1324610"/>
                      <a:pt x="140970" y="1336040"/>
                      <a:pt x="133350" y="1338580"/>
                    </a:cubicBezTo>
                    <a:cubicBezTo>
                      <a:pt x="125730" y="1341120"/>
                      <a:pt x="109220" y="1337310"/>
                      <a:pt x="105410" y="1330960"/>
                    </a:cubicBezTo>
                    <a:cubicBezTo>
                      <a:pt x="101600" y="1324610"/>
                      <a:pt x="115570" y="1306830"/>
                      <a:pt x="115570" y="1295400"/>
                    </a:cubicBezTo>
                    <a:cubicBezTo>
                      <a:pt x="114300" y="1285240"/>
                      <a:pt x="102870" y="1272540"/>
                      <a:pt x="105410" y="1267460"/>
                    </a:cubicBezTo>
                    <a:cubicBezTo>
                      <a:pt x="107950" y="1263650"/>
                      <a:pt x="127000" y="1264920"/>
                      <a:pt x="129540" y="1267460"/>
                    </a:cubicBezTo>
                    <a:cubicBezTo>
                      <a:pt x="130810" y="1271270"/>
                      <a:pt x="116840" y="1286510"/>
                      <a:pt x="110490" y="1289050"/>
                    </a:cubicBezTo>
                    <a:cubicBezTo>
                      <a:pt x="102870" y="1291590"/>
                      <a:pt x="92710" y="1289050"/>
                      <a:pt x="86360" y="1283970"/>
                    </a:cubicBezTo>
                    <a:cubicBezTo>
                      <a:pt x="78740" y="1275080"/>
                      <a:pt x="72390" y="1236980"/>
                      <a:pt x="77470" y="1231900"/>
                    </a:cubicBezTo>
                    <a:cubicBezTo>
                      <a:pt x="82550" y="1229360"/>
                      <a:pt x="99060" y="1233170"/>
                      <a:pt x="104140" y="1239520"/>
                    </a:cubicBezTo>
                    <a:cubicBezTo>
                      <a:pt x="111760" y="1252220"/>
                      <a:pt x="93980" y="1311910"/>
                      <a:pt x="81280" y="1327150"/>
                    </a:cubicBezTo>
                    <a:cubicBezTo>
                      <a:pt x="74930" y="1334770"/>
                      <a:pt x="63500" y="1341120"/>
                      <a:pt x="55880" y="1338580"/>
                    </a:cubicBezTo>
                    <a:cubicBezTo>
                      <a:pt x="46990" y="1337310"/>
                      <a:pt x="38100" y="1324610"/>
                      <a:pt x="34290" y="1313180"/>
                    </a:cubicBezTo>
                    <a:cubicBezTo>
                      <a:pt x="29210" y="1297940"/>
                      <a:pt x="29210" y="1266190"/>
                      <a:pt x="35560" y="1253490"/>
                    </a:cubicBezTo>
                    <a:cubicBezTo>
                      <a:pt x="39370" y="1243330"/>
                      <a:pt x="48260" y="1234440"/>
                      <a:pt x="57150" y="1233170"/>
                    </a:cubicBezTo>
                    <a:cubicBezTo>
                      <a:pt x="64770" y="1233170"/>
                      <a:pt x="77470" y="1239520"/>
                      <a:pt x="82550" y="1247140"/>
                    </a:cubicBezTo>
                    <a:cubicBezTo>
                      <a:pt x="87630" y="1256030"/>
                      <a:pt x="90170" y="1280160"/>
                      <a:pt x="85090" y="1286510"/>
                    </a:cubicBezTo>
                    <a:cubicBezTo>
                      <a:pt x="80010" y="1291590"/>
                      <a:pt x="54610" y="1286510"/>
                      <a:pt x="53340" y="1283970"/>
                    </a:cubicBezTo>
                    <a:cubicBezTo>
                      <a:pt x="53340" y="1280160"/>
                      <a:pt x="69850" y="1268730"/>
                      <a:pt x="80010" y="1266190"/>
                    </a:cubicBezTo>
                    <a:cubicBezTo>
                      <a:pt x="90170" y="1264920"/>
                      <a:pt x="105410" y="1268730"/>
                      <a:pt x="114300" y="1273810"/>
                    </a:cubicBezTo>
                    <a:cubicBezTo>
                      <a:pt x="121920" y="1278890"/>
                      <a:pt x="130810" y="1289050"/>
                      <a:pt x="132080" y="1299210"/>
                    </a:cubicBezTo>
                    <a:cubicBezTo>
                      <a:pt x="133350" y="1309370"/>
                      <a:pt x="125730" y="1327150"/>
                      <a:pt x="118110" y="1333500"/>
                    </a:cubicBezTo>
                    <a:cubicBezTo>
                      <a:pt x="111760" y="1339850"/>
                      <a:pt x="99060" y="1341120"/>
                      <a:pt x="91440" y="1338580"/>
                    </a:cubicBezTo>
                    <a:cubicBezTo>
                      <a:pt x="85090" y="1334770"/>
                      <a:pt x="82550" y="1325880"/>
                      <a:pt x="77470" y="1313180"/>
                    </a:cubicBezTo>
                    <a:cubicBezTo>
                      <a:pt x="68580" y="1283970"/>
                      <a:pt x="41910" y="1177290"/>
                      <a:pt x="57150" y="1151890"/>
                    </a:cubicBezTo>
                    <a:cubicBezTo>
                      <a:pt x="64770" y="1137920"/>
                      <a:pt x="90170" y="1130300"/>
                      <a:pt x="99060" y="1135380"/>
                    </a:cubicBezTo>
                    <a:cubicBezTo>
                      <a:pt x="115570" y="1146810"/>
                      <a:pt x="115570" y="1244600"/>
                      <a:pt x="104140" y="1268730"/>
                    </a:cubicBezTo>
                    <a:cubicBezTo>
                      <a:pt x="97790" y="1280160"/>
                      <a:pt x="85090" y="1287780"/>
                      <a:pt x="76200" y="1287780"/>
                    </a:cubicBezTo>
                    <a:cubicBezTo>
                      <a:pt x="68580" y="1286510"/>
                      <a:pt x="59690" y="1278890"/>
                      <a:pt x="54610" y="1268730"/>
                    </a:cubicBezTo>
                    <a:cubicBezTo>
                      <a:pt x="44450" y="1245870"/>
                      <a:pt x="44450" y="1163320"/>
                      <a:pt x="52070" y="1140460"/>
                    </a:cubicBezTo>
                    <a:cubicBezTo>
                      <a:pt x="54610" y="1130300"/>
                      <a:pt x="58420" y="1122680"/>
                      <a:pt x="64770" y="1120140"/>
                    </a:cubicBezTo>
                    <a:cubicBezTo>
                      <a:pt x="73660" y="1117600"/>
                      <a:pt x="91440" y="1121410"/>
                      <a:pt x="100330" y="1132840"/>
                    </a:cubicBezTo>
                    <a:cubicBezTo>
                      <a:pt x="120650" y="1160780"/>
                      <a:pt x="111760" y="1296670"/>
                      <a:pt x="110490" y="1334770"/>
                    </a:cubicBezTo>
                    <a:cubicBezTo>
                      <a:pt x="109220" y="1350010"/>
                      <a:pt x="111760" y="1360170"/>
                      <a:pt x="105410" y="1366520"/>
                    </a:cubicBezTo>
                    <a:cubicBezTo>
                      <a:pt x="100330" y="1372870"/>
                      <a:pt x="87630" y="1377950"/>
                      <a:pt x="78740" y="1375410"/>
                    </a:cubicBezTo>
                    <a:cubicBezTo>
                      <a:pt x="68580" y="1374140"/>
                      <a:pt x="50800" y="1358900"/>
                      <a:pt x="49530" y="1347470"/>
                    </a:cubicBezTo>
                    <a:cubicBezTo>
                      <a:pt x="46990" y="1332230"/>
                      <a:pt x="71120" y="1318260"/>
                      <a:pt x="77470" y="1292860"/>
                    </a:cubicBezTo>
                    <a:cubicBezTo>
                      <a:pt x="91440" y="1238250"/>
                      <a:pt x="82550" y="1099820"/>
                      <a:pt x="78740" y="1027430"/>
                    </a:cubicBezTo>
                    <a:cubicBezTo>
                      <a:pt x="74930" y="976630"/>
                      <a:pt x="63500" y="947420"/>
                      <a:pt x="62230" y="899160"/>
                    </a:cubicBezTo>
                    <a:cubicBezTo>
                      <a:pt x="59690" y="835660"/>
                      <a:pt x="76200" y="758190"/>
                      <a:pt x="72390" y="678180"/>
                    </a:cubicBezTo>
                    <a:cubicBezTo>
                      <a:pt x="68580" y="581660"/>
                      <a:pt x="36830" y="468630"/>
                      <a:pt x="29210" y="363220"/>
                    </a:cubicBezTo>
                    <a:cubicBezTo>
                      <a:pt x="21590" y="256540"/>
                      <a:pt x="19050" y="92710"/>
                      <a:pt x="29210" y="40640"/>
                    </a:cubicBezTo>
                    <a:cubicBezTo>
                      <a:pt x="31750" y="22860"/>
                      <a:pt x="34290" y="11430"/>
                      <a:pt x="43180" y="6350"/>
                    </a:cubicBezTo>
                    <a:cubicBezTo>
                      <a:pt x="49530" y="1270"/>
                      <a:pt x="63500" y="0"/>
                      <a:pt x="71120" y="6350"/>
                    </a:cubicBezTo>
                    <a:cubicBezTo>
                      <a:pt x="85090" y="16510"/>
                      <a:pt x="88900" y="48260"/>
                      <a:pt x="95250" y="90170"/>
                    </a:cubicBezTo>
                    <a:cubicBezTo>
                      <a:pt x="113030" y="212090"/>
                      <a:pt x="107950" y="666750"/>
                      <a:pt x="101600" y="808990"/>
                    </a:cubicBezTo>
                    <a:cubicBezTo>
                      <a:pt x="99060" y="868680"/>
                      <a:pt x="101600" y="913130"/>
                      <a:pt x="88900" y="935990"/>
                    </a:cubicBezTo>
                    <a:cubicBezTo>
                      <a:pt x="82550" y="946150"/>
                      <a:pt x="71120" y="953770"/>
                      <a:pt x="63500" y="952500"/>
                    </a:cubicBezTo>
                    <a:cubicBezTo>
                      <a:pt x="54610" y="951230"/>
                      <a:pt x="40640" y="933450"/>
                      <a:pt x="39370" y="924560"/>
                    </a:cubicBezTo>
                    <a:cubicBezTo>
                      <a:pt x="39370" y="916940"/>
                      <a:pt x="46990" y="908050"/>
                      <a:pt x="53340" y="904240"/>
                    </a:cubicBezTo>
                    <a:cubicBezTo>
                      <a:pt x="59690" y="901700"/>
                      <a:pt x="71120" y="900430"/>
                      <a:pt x="77470" y="904240"/>
                    </a:cubicBezTo>
                    <a:cubicBezTo>
                      <a:pt x="83820" y="910590"/>
                      <a:pt x="90170" y="932180"/>
                      <a:pt x="86360" y="939800"/>
                    </a:cubicBezTo>
                    <a:cubicBezTo>
                      <a:pt x="83820" y="947420"/>
                      <a:pt x="66040" y="953770"/>
                      <a:pt x="58420" y="951230"/>
                    </a:cubicBezTo>
                    <a:cubicBezTo>
                      <a:pt x="50800" y="949960"/>
                      <a:pt x="44450" y="941070"/>
                      <a:pt x="39370" y="927100"/>
                    </a:cubicBezTo>
                    <a:cubicBezTo>
                      <a:pt x="21590" y="871220"/>
                      <a:pt x="49530" y="623570"/>
                      <a:pt x="50800" y="478790"/>
                    </a:cubicBezTo>
                    <a:cubicBezTo>
                      <a:pt x="50800" y="341630"/>
                      <a:pt x="53340" y="152400"/>
                      <a:pt x="44450" y="81280"/>
                    </a:cubicBezTo>
                    <a:cubicBezTo>
                      <a:pt x="40640" y="54610"/>
                      <a:pt x="27940" y="40640"/>
                      <a:pt x="31750" y="26670"/>
                    </a:cubicBezTo>
                    <a:cubicBezTo>
                      <a:pt x="34290" y="16510"/>
                      <a:pt x="45720" y="2540"/>
                      <a:pt x="54610" y="2540"/>
                    </a:cubicBezTo>
                    <a:cubicBezTo>
                      <a:pt x="63500" y="1270"/>
                      <a:pt x="76200" y="11430"/>
                      <a:pt x="82550" y="26670"/>
                    </a:cubicBezTo>
                    <a:cubicBezTo>
                      <a:pt x="104140" y="74930"/>
                      <a:pt x="72390" y="260350"/>
                      <a:pt x="80010" y="372110"/>
                    </a:cubicBezTo>
                    <a:cubicBezTo>
                      <a:pt x="86360" y="476250"/>
                      <a:pt x="119380" y="582930"/>
                      <a:pt x="123190" y="676910"/>
                    </a:cubicBezTo>
                    <a:cubicBezTo>
                      <a:pt x="127000" y="759460"/>
                      <a:pt x="110490" y="840740"/>
                      <a:pt x="113030" y="908050"/>
                    </a:cubicBezTo>
                    <a:cubicBezTo>
                      <a:pt x="114300" y="960120"/>
                      <a:pt x="125730" y="993140"/>
                      <a:pt x="128270" y="1047750"/>
                    </a:cubicBezTo>
                    <a:cubicBezTo>
                      <a:pt x="133350" y="1123950"/>
                      <a:pt x="139700" y="1264920"/>
                      <a:pt x="128270" y="1318260"/>
                    </a:cubicBezTo>
                    <a:cubicBezTo>
                      <a:pt x="124460" y="1341120"/>
                      <a:pt x="119380" y="1358900"/>
                      <a:pt x="107950" y="1367790"/>
                    </a:cubicBezTo>
                    <a:cubicBezTo>
                      <a:pt x="99060" y="1374140"/>
                      <a:pt x="80010" y="1376680"/>
                      <a:pt x="71120" y="1372870"/>
                    </a:cubicBezTo>
                    <a:cubicBezTo>
                      <a:pt x="62230" y="1370330"/>
                      <a:pt x="52070" y="1361440"/>
                      <a:pt x="49530" y="1353820"/>
                    </a:cubicBezTo>
                    <a:cubicBezTo>
                      <a:pt x="48260" y="1346200"/>
                      <a:pt x="50800" y="1334770"/>
                      <a:pt x="55880" y="1330960"/>
                    </a:cubicBezTo>
                    <a:cubicBezTo>
                      <a:pt x="60960" y="1325880"/>
                      <a:pt x="80010" y="1325880"/>
                      <a:pt x="80010" y="1327150"/>
                    </a:cubicBezTo>
                    <a:cubicBezTo>
                      <a:pt x="80010" y="1327150"/>
                      <a:pt x="60960" y="1338580"/>
                      <a:pt x="54610" y="1333500"/>
                    </a:cubicBezTo>
                    <a:cubicBezTo>
                      <a:pt x="38100" y="1320800"/>
                      <a:pt x="38100" y="1154430"/>
                      <a:pt x="55880" y="1129030"/>
                    </a:cubicBezTo>
                    <a:cubicBezTo>
                      <a:pt x="62230" y="1118870"/>
                      <a:pt x="74930" y="1116330"/>
                      <a:pt x="82550" y="1117600"/>
                    </a:cubicBezTo>
                    <a:cubicBezTo>
                      <a:pt x="90170" y="1118870"/>
                      <a:pt x="96520" y="1123950"/>
                      <a:pt x="100330" y="1132840"/>
                    </a:cubicBezTo>
                    <a:cubicBezTo>
                      <a:pt x="110490" y="1154430"/>
                      <a:pt x="114300" y="1236980"/>
                      <a:pt x="104140" y="1262380"/>
                    </a:cubicBezTo>
                    <a:cubicBezTo>
                      <a:pt x="100330" y="1275080"/>
                      <a:pt x="90170" y="1286510"/>
                      <a:pt x="82550" y="1287780"/>
                    </a:cubicBezTo>
                    <a:cubicBezTo>
                      <a:pt x="73660" y="1287780"/>
                      <a:pt x="60960" y="1278890"/>
                      <a:pt x="54610" y="1267460"/>
                    </a:cubicBezTo>
                    <a:cubicBezTo>
                      <a:pt x="41910" y="1243330"/>
                      <a:pt x="41910" y="1153160"/>
                      <a:pt x="53340" y="1129030"/>
                    </a:cubicBezTo>
                    <a:cubicBezTo>
                      <a:pt x="59690" y="1117600"/>
                      <a:pt x="69850" y="1108710"/>
                      <a:pt x="77470" y="1108710"/>
                    </a:cubicBezTo>
                    <a:cubicBezTo>
                      <a:pt x="86360" y="1108710"/>
                      <a:pt x="95250" y="1117600"/>
                      <a:pt x="102870" y="1131570"/>
                    </a:cubicBezTo>
                    <a:cubicBezTo>
                      <a:pt x="119380" y="1162050"/>
                      <a:pt x="132080" y="1289050"/>
                      <a:pt x="128270" y="1325880"/>
                    </a:cubicBezTo>
                    <a:cubicBezTo>
                      <a:pt x="127000" y="1341120"/>
                      <a:pt x="124460" y="1350010"/>
                      <a:pt x="116840" y="1357630"/>
                    </a:cubicBezTo>
                    <a:cubicBezTo>
                      <a:pt x="109220" y="1365250"/>
                      <a:pt x="90170" y="1371600"/>
                      <a:pt x="78740" y="1370330"/>
                    </a:cubicBezTo>
                    <a:cubicBezTo>
                      <a:pt x="68580" y="1369060"/>
                      <a:pt x="58420" y="1363980"/>
                      <a:pt x="53340" y="1356360"/>
                    </a:cubicBezTo>
                    <a:cubicBezTo>
                      <a:pt x="46990" y="1347470"/>
                      <a:pt x="41910" y="1332230"/>
                      <a:pt x="45720" y="1322070"/>
                    </a:cubicBezTo>
                    <a:cubicBezTo>
                      <a:pt x="52070" y="1308100"/>
                      <a:pt x="92710" y="1283970"/>
                      <a:pt x="96520" y="1287780"/>
                    </a:cubicBezTo>
                    <a:cubicBezTo>
                      <a:pt x="100330" y="1290320"/>
                      <a:pt x="93980" y="1306830"/>
                      <a:pt x="88900" y="1313180"/>
                    </a:cubicBezTo>
                    <a:cubicBezTo>
                      <a:pt x="82550" y="1320800"/>
                      <a:pt x="69850" y="1328420"/>
                      <a:pt x="62230" y="1327150"/>
                    </a:cubicBezTo>
                    <a:cubicBezTo>
                      <a:pt x="53340" y="1327150"/>
                      <a:pt x="43180" y="1320800"/>
                      <a:pt x="38100" y="1311910"/>
                    </a:cubicBezTo>
                    <a:cubicBezTo>
                      <a:pt x="31750" y="1299210"/>
                      <a:pt x="27940" y="1266190"/>
                      <a:pt x="35560" y="1253490"/>
                    </a:cubicBezTo>
                    <a:cubicBezTo>
                      <a:pt x="39370" y="1243330"/>
                      <a:pt x="54610" y="1233170"/>
                      <a:pt x="62230" y="1233170"/>
                    </a:cubicBezTo>
                    <a:cubicBezTo>
                      <a:pt x="71120" y="1234440"/>
                      <a:pt x="80010" y="1243330"/>
                      <a:pt x="83820" y="1253490"/>
                    </a:cubicBezTo>
                    <a:cubicBezTo>
                      <a:pt x="91440" y="1267460"/>
                      <a:pt x="92710" y="1306830"/>
                      <a:pt x="83820" y="1320800"/>
                    </a:cubicBezTo>
                    <a:cubicBezTo>
                      <a:pt x="78740" y="1330960"/>
                      <a:pt x="63500" y="1341120"/>
                      <a:pt x="55880" y="1338580"/>
                    </a:cubicBezTo>
                    <a:cubicBezTo>
                      <a:pt x="46990" y="1337310"/>
                      <a:pt x="38100" y="1324610"/>
                      <a:pt x="34290" y="1313180"/>
                    </a:cubicBezTo>
                    <a:cubicBezTo>
                      <a:pt x="29210" y="1295400"/>
                      <a:pt x="35560" y="1259840"/>
                      <a:pt x="46990" y="1239520"/>
                    </a:cubicBezTo>
                    <a:cubicBezTo>
                      <a:pt x="57150" y="1219200"/>
                      <a:pt x="82550" y="1192530"/>
                      <a:pt x="97790" y="1191260"/>
                    </a:cubicBezTo>
                    <a:cubicBezTo>
                      <a:pt x="107950" y="1191260"/>
                      <a:pt x="119380" y="1201420"/>
                      <a:pt x="125730" y="1211580"/>
                    </a:cubicBezTo>
                    <a:cubicBezTo>
                      <a:pt x="132080" y="1225550"/>
                      <a:pt x="133350" y="1253490"/>
                      <a:pt x="129540" y="1267460"/>
                    </a:cubicBezTo>
                    <a:cubicBezTo>
                      <a:pt x="125730" y="1277620"/>
                      <a:pt x="118110" y="1287780"/>
                      <a:pt x="110490" y="1289050"/>
                    </a:cubicBezTo>
                    <a:cubicBezTo>
                      <a:pt x="102870" y="1291590"/>
                      <a:pt x="87630" y="1286510"/>
                      <a:pt x="82550" y="1278890"/>
                    </a:cubicBezTo>
                    <a:cubicBezTo>
                      <a:pt x="77470" y="1270000"/>
                      <a:pt x="77470" y="1248410"/>
                      <a:pt x="82550" y="1238250"/>
                    </a:cubicBezTo>
                    <a:cubicBezTo>
                      <a:pt x="87630" y="1228090"/>
                      <a:pt x="101600" y="1219200"/>
                      <a:pt x="111760" y="1216660"/>
                    </a:cubicBezTo>
                    <a:cubicBezTo>
                      <a:pt x="121920" y="1215390"/>
                      <a:pt x="134620" y="1216660"/>
                      <a:pt x="142240" y="1223010"/>
                    </a:cubicBezTo>
                    <a:cubicBezTo>
                      <a:pt x="152400" y="1231900"/>
                      <a:pt x="156210" y="1261110"/>
                      <a:pt x="156210" y="1278890"/>
                    </a:cubicBezTo>
                    <a:cubicBezTo>
                      <a:pt x="156210" y="1296670"/>
                      <a:pt x="153670" y="1323340"/>
                      <a:pt x="143510" y="1330960"/>
                    </a:cubicBezTo>
                    <a:cubicBezTo>
                      <a:pt x="135890" y="1338580"/>
                      <a:pt x="114300" y="1338580"/>
                      <a:pt x="105410" y="1330960"/>
                    </a:cubicBezTo>
                    <a:cubicBezTo>
                      <a:pt x="93980" y="1320800"/>
                      <a:pt x="90170" y="1273810"/>
                      <a:pt x="93980" y="1257300"/>
                    </a:cubicBezTo>
                    <a:cubicBezTo>
                      <a:pt x="96520" y="1247140"/>
                      <a:pt x="104140" y="1235710"/>
                      <a:pt x="111760" y="1234440"/>
                    </a:cubicBezTo>
                    <a:cubicBezTo>
                      <a:pt x="120650" y="1231900"/>
                      <a:pt x="139700" y="1242060"/>
                      <a:pt x="144780" y="1252220"/>
                    </a:cubicBezTo>
                    <a:cubicBezTo>
                      <a:pt x="151130" y="1266190"/>
                      <a:pt x="142240" y="1305560"/>
                      <a:pt x="130810" y="1316990"/>
                    </a:cubicBezTo>
                    <a:cubicBezTo>
                      <a:pt x="121920" y="1327150"/>
                      <a:pt x="102870" y="1330960"/>
                      <a:pt x="93980" y="1328420"/>
                    </a:cubicBezTo>
                    <a:cubicBezTo>
                      <a:pt x="85090" y="1324610"/>
                      <a:pt x="78740" y="1315720"/>
                      <a:pt x="73660" y="1304290"/>
                    </a:cubicBezTo>
                    <a:cubicBezTo>
                      <a:pt x="63500" y="1283970"/>
                      <a:pt x="53340" y="1228090"/>
                      <a:pt x="59690" y="1207770"/>
                    </a:cubicBezTo>
                    <a:cubicBezTo>
                      <a:pt x="62230" y="1197610"/>
                      <a:pt x="69850" y="1187450"/>
                      <a:pt x="77470" y="1186180"/>
                    </a:cubicBezTo>
                    <a:cubicBezTo>
                      <a:pt x="86360" y="1184910"/>
                      <a:pt x="104140" y="1192530"/>
                      <a:pt x="107950" y="1201420"/>
                    </a:cubicBezTo>
                    <a:cubicBezTo>
                      <a:pt x="114300" y="1212850"/>
                      <a:pt x="104140" y="1239520"/>
                      <a:pt x="99060" y="1254760"/>
                    </a:cubicBezTo>
                    <a:cubicBezTo>
                      <a:pt x="95250" y="1268730"/>
                      <a:pt x="93980" y="1282700"/>
                      <a:pt x="85090" y="1290320"/>
                    </a:cubicBezTo>
                    <a:cubicBezTo>
                      <a:pt x="74930" y="1300480"/>
                      <a:pt x="48260" y="1309370"/>
                      <a:pt x="36830" y="1304290"/>
                    </a:cubicBezTo>
                    <a:cubicBezTo>
                      <a:pt x="24130" y="1297940"/>
                      <a:pt x="16510" y="1268730"/>
                      <a:pt x="12700" y="1248410"/>
                    </a:cubicBezTo>
                    <a:cubicBezTo>
                      <a:pt x="7620" y="1224280"/>
                      <a:pt x="7620" y="1187450"/>
                      <a:pt x="12700" y="1169670"/>
                    </a:cubicBezTo>
                    <a:cubicBezTo>
                      <a:pt x="15240" y="1160780"/>
                      <a:pt x="17780" y="1153160"/>
                      <a:pt x="22860" y="1149350"/>
                    </a:cubicBezTo>
                    <a:cubicBezTo>
                      <a:pt x="29210" y="1145540"/>
                      <a:pt x="40640" y="1143000"/>
                      <a:pt x="46990" y="1146810"/>
                    </a:cubicBezTo>
                    <a:cubicBezTo>
                      <a:pt x="53340" y="1149350"/>
                      <a:pt x="59690" y="1158240"/>
                      <a:pt x="63500" y="1169670"/>
                    </a:cubicBezTo>
                    <a:cubicBezTo>
                      <a:pt x="68580" y="1191260"/>
                      <a:pt x="66040" y="1254760"/>
                      <a:pt x="52070" y="1266190"/>
                    </a:cubicBezTo>
                    <a:cubicBezTo>
                      <a:pt x="43180" y="1273810"/>
                      <a:pt x="21590" y="1270000"/>
                      <a:pt x="12700" y="1263650"/>
                    </a:cubicBezTo>
                    <a:cubicBezTo>
                      <a:pt x="5080" y="1258570"/>
                      <a:pt x="2540" y="1248410"/>
                      <a:pt x="1270" y="1236980"/>
                    </a:cubicBezTo>
                    <a:cubicBezTo>
                      <a:pt x="0" y="1217930"/>
                      <a:pt x="7620" y="1169670"/>
                      <a:pt x="21590" y="1155700"/>
                    </a:cubicBezTo>
                    <a:cubicBezTo>
                      <a:pt x="30480" y="1145540"/>
                      <a:pt x="48260" y="1140460"/>
                      <a:pt x="58420" y="1143000"/>
                    </a:cubicBezTo>
                    <a:cubicBezTo>
                      <a:pt x="67310" y="1145540"/>
                      <a:pt x="74930" y="1156970"/>
                      <a:pt x="80010" y="1165860"/>
                    </a:cubicBezTo>
                    <a:cubicBezTo>
                      <a:pt x="85090" y="1174750"/>
                      <a:pt x="85090" y="1184910"/>
                      <a:pt x="85090" y="1200150"/>
                    </a:cubicBezTo>
                    <a:cubicBezTo>
                      <a:pt x="85090" y="1224280"/>
                      <a:pt x="82550" y="1281430"/>
                      <a:pt x="71120" y="1300480"/>
                    </a:cubicBezTo>
                    <a:cubicBezTo>
                      <a:pt x="64770" y="1311910"/>
                      <a:pt x="52070" y="1320800"/>
                      <a:pt x="43180" y="1319530"/>
                    </a:cubicBezTo>
                    <a:cubicBezTo>
                      <a:pt x="34290" y="1319530"/>
                      <a:pt x="25400" y="1308100"/>
                      <a:pt x="20320" y="1296670"/>
                    </a:cubicBezTo>
                    <a:cubicBezTo>
                      <a:pt x="11430" y="1277620"/>
                      <a:pt x="12700" y="1226820"/>
                      <a:pt x="19050" y="1206500"/>
                    </a:cubicBezTo>
                    <a:cubicBezTo>
                      <a:pt x="22860" y="1193800"/>
                      <a:pt x="27940" y="1184910"/>
                      <a:pt x="36830" y="1179830"/>
                    </a:cubicBezTo>
                    <a:cubicBezTo>
                      <a:pt x="44450" y="1176020"/>
                      <a:pt x="59690" y="1177290"/>
                      <a:pt x="67310" y="1181100"/>
                    </a:cubicBezTo>
                    <a:cubicBezTo>
                      <a:pt x="74930" y="1186180"/>
                      <a:pt x="77470" y="1195070"/>
                      <a:pt x="81280" y="1205230"/>
                    </a:cubicBezTo>
                    <a:cubicBezTo>
                      <a:pt x="86360" y="1221740"/>
                      <a:pt x="90170" y="1258570"/>
                      <a:pt x="85090" y="1275080"/>
                    </a:cubicBezTo>
                    <a:cubicBezTo>
                      <a:pt x="81280" y="1286510"/>
                      <a:pt x="71120" y="1299210"/>
                      <a:pt x="62230" y="1300480"/>
                    </a:cubicBezTo>
                    <a:cubicBezTo>
                      <a:pt x="54610" y="1300480"/>
                      <a:pt x="40640" y="1291590"/>
                      <a:pt x="35560" y="1281430"/>
                    </a:cubicBezTo>
                    <a:cubicBezTo>
                      <a:pt x="25400" y="1261110"/>
                      <a:pt x="27940" y="1193800"/>
                      <a:pt x="40640" y="1181100"/>
                    </a:cubicBezTo>
                    <a:cubicBezTo>
                      <a:pt x="48260" y="1172210"/>
                      <a:pt x="67310" y="1172210"/>
                      <a:pt x="74930" y="1177290"/>
                    </a:cubicBezTo>
                    <a:cubicBezTo>
                      <a:pt x="82550" y="1182370"/>
                      <a:pt x="85090" y="1202690"/>
                      <a:pt x="85090" y="1216660"/>
                    </a:cubicBezTo>
                    <a:cubicBezTo>
                      <a:pt x="83820" y="1233170"/>
                      <a:pt x="78740" y="1263650"/>
                      <a:pt x="68580" y="1270000"/>
                    </a:cubicBezTo>
                    <a:cubicBezTo>
                      <a:pt x="59690" y="1275080"/>
                      <a:pt x="39370" y="1270000"/>
                      <a:pt x="31750" y="1259840"/>
                    </a:cubicBezTo>
                    <a:cubicBezTo>
                      <a:pt x="19050" y="1245870"/>
                      <a:pt x="20320" y="1184910"/>
                      <a:pt x="29210" y="1167130"/>
                    </a:cubicBezTo>
                    <a:cubicBezTo>
                      <a:pt x="34290" y="1158240"/>
                      <a:pt x="44450" y="1150620"/>
                      <a:pt x="52070" y="1150620"/>
                    </a:cubicBezTo>
                    <a:cubicBezTo>
                      <a:pt x="60960" y="1150620"/>
                      <a:pt x="72390" y="1160780"/>
                      <a:pt x="78740" y="1172210"/>
                    </a:cubicBezTo>
                    <a:cubicBezTo>
                      <a:pt x="87630" y="1193800"/>
                      <a:pt x="86360" y="1264920"/>
                      <a:pt x="74930" y="1286510"/>
                    </a:cubicBezTo>
                    <a:cubicBezTo>
                      <a:pt x="68580" y="1297940"/>
                      <a:pt x="55880" y="1308100"/>
                      <a:pt x="48260" y="1306830"/>
                    </a:cubicBezTo>
                    <a:cubicBezTo>
                      <a:pt x="39370" y="1306830"/>
                      <a:pt x="29210" y="1296670"/>
                      <a:pt x="24130" y="1282700"/>
                    </a:cubicBezTo>
                    <a:cubicBezTo>
                      <a:pt x="11430" y="1248410"/>
                      <a:pt x="10160" y="1101090"/>
                      <a:pt x="29210" y="1070610"/>
                    </a:cubicBezTo>
                    <a:cubicBezTo>
                      <a:pt x="38100" y="1057910"/>
                      <a:pt x="54610" y="1050290"/>
                      <a:pt x="63500" y="1052830"/>
                    </a:cubicBezTo>
                    <a:cubicBezTo>
                      <a:pt x="71120" y="1055370"/>
                      <a:pt x="78740" y="1076960"/>
                      <a:pt x="80010" y="1089660"/>
                    </a:cubicBezTo>
                    <a:cubicBezTo>
                      <a:pt x="81280" y="1103630"/>
                      <a:pt x="78740" y="1125220"/>
                      <a:pt x="71120" y="1130300"/>
                    </a:cubicBezTo>
                    <a:cubicBezTo>
                      <a:pt x="63500" y="1136650"/>
                      <a:pt x="41910" y="1134110"/>
                      <a:pt x="34290" y="1125220"/>
                    </a:cubicBezTo>
                    <a:cubicBezTo>
                      <a:pt x="19050" y="1108710"/>
                      <a:pt x="17780" y="1027430"/>
                      <a:pt x="29210" y="1008380"/>
                    </a:cubicBezTo>
                    <a:cubicBezTo>
                      <a:pt x="34290" y="998220"/>
                      <a:pt x="46990" y="994410"/>
                      <a:pt x="54610" y="994410"/>
                    </a:cubicBezTo>
                    <a:cubicBezTo>
                      <a:pt x="60960" y="994410"/>
                      <a:pt x="68580" y="998220"/>
                      <a:pt x="73660" y="1007110"/>
                    </a:cubicBezTo>
                    <a:cubicBezTo>
                      <a:pt x="86360" y="1027430"/>
                      <a:pt x="100330" y="1107440"/>
                      <a:pt x="92710" y="1131570"/>
                    </a:cubicBezTo>
                    <a:cubicBezTo>
                      <a:pt x="88900" y="1144270"/>
                      <a:pt x="77470" y="1154430"/>
                      <a:pt x="69850" y="1155700"/>
                    </a:cubicBezTo>
                    <a:cubicBezTo>
                      <a:pt x="60960" y="1155700"/>
                      <a:pt x="48260" y="1148080"/>
                      <a:pt x="43180" y="1135380"/>
                    </a:cubicBezTo>
                    <a:cubicBezTo>
                      <a:pt x="30480" y="1104900"/>
                      <a:pt x="58420" y="1016000"/>
                      <a:pt x="62230" y="951230"/>
                    </a:cubicBezTo>
                    <a:cubicBezTo>
                      <a:pt x="64770" y="878840"/>
                      <a:pt x="41910" y="750570"/>
                      <a:pt x="58420" y="718820"/>
                    </a:cubicBezTo>
                    <a:cubicBezTo>
                      <a:pt x="64770" y="708660"/>
                      <a:pt x="74930" y="703580"/>
                      <a:pt x="82550" y="703580"/>
                    </a:cubicBezTo>
                    <a:cubicBezTo>
                      <a:pt x="90170" y="703580"/>
                      <a:pt x="100330" y="709930"/>
                      <a:pt x="106680" y="721360"/>
                    </a:cubicBezTo>
                    <a:cubicBezTo>
                      <a:pt x="123190" y="753110"/>
                      <a:pt x="133350" y="919480"/>
                      <a:pt x="118110" y="956310"/>
                    </a:cubicBezTo>
                    <a:cubicBezTo>
                      <a:pt x="111760" y="971550"/>
                      <a:pt x="97790" y="981710"/>
                      <a:pt x="88900" y="981710"/>
                    </a:cubicBezTo>
                    <a:cubicBezTo>
                      <a:pt x="81280" y="981710"/>
                      <a:pt x="72390" y="970280"/>
                      <a:pt x="67310" y="956310"/>
                    </a:cubicBezTo>
                    <a:cubicBezTo>
                      <a:pt x="52070" y="918210"/>
                      <a:pt x="41910" y="754380"/>
                      <a:pt x="59690" y="717550"/>
                    </a:cubicBezTo>
                    <a:cubicBezTo>
                      <a:pt x="66040" y="702310"/>
                      <a:pt x="80010" y="692150"/>
                      <a:pt x="88900" y="693420"/>
                    </a:cubicBezTo>
                    <a:cubicBezTo>
                      <a:pt x="96520" y="693420"/>
                      <a:pt x="105410" y="703580"/>
                      <a:pt x="110490" y="718820"/>
                    </a:cubicBezTo>
                    <a:cubicBezTo>
                      <a:pt x="125730" y="765810"/>
                      <a:pt x="118110" y="1002030"/>
                      <a:pt x="95250" y="1043940"/>
                    </a:cubicBezTo>
                    <a:cubicBezTo>
                      <a:pt x="87630" y="1056640"/>
                      <a:pt x="76200" y="1064260"/>
                      <a:pt x="67310" y="1062990"/>
                    </a:cubicBezTo>
                    <a:cubicBezTo>
                      <a:pt x="59690" y="1061720"/>
                      <a:pt x="50800" y="1051560"/>
                      <a:pt x="45720" y="1037590"/>
                    </a:cubicBezTo>
                    <a:cubicBezTo>
                      <a:pt x="29210" y="996950"/>
                      <a:pt x="21590" y="812800"/>
                      <a:pt x="34290" y="777240"/>
                    </a:cubicBezTo>
                    <a:cubicBezTo>
                      <a:pt x="36830" y="765810"/>
                      <a:pt x="41910" y="760730"/>
                      <a:pt x="49530" y="759460"/>
                    </a:cubicBezTo>
                    <a:cubicBezTo>
                      <a:pt x="57150" y="756920"/>
                      <a:pt x="71120" y="756920"/>
                      <a:pt x="77470" y="765810"/>
                    </a:cubicBezTo>
                    <a:cubicBezTo>
                      <a:pt x="93980" y="787400"/>
                      <a:pt x="88900" y="928370"/>
                      <a:pt x="73660" y="957580"/>
                    </a:cubicBezTo>
                    <a:cubicBezTo>
                      <a:pt x="66040" y="970280"/>
                      <a:pt x="53340" y="977900"/>
                      <a:pt x="45720" y="976630"/>
                    </a:cubicBezTo>
                    <a:cubicBezTo>
                      <a:pt x="36830" y="975360"/>
                      <a:pt x="27940" y="965200"/>
                      <a:pt x="22860" y="951230"/>
                    </a:cubicBezTo>
                    <a:cubicBezTo>
                      <a:pt x="10160" y="911860"/>
                      <a:pt x="13970" y="730250"/>
                      <a:pt x="35560" y="703580"/>
                    </a:cubicBezTo>
                    <a:cubicBezTo>
                      <a:pt x="41910" y="694690"/>
                      <a:pt x="55880" y="694690"/>
                      <a:pt x="63500" y="697230"/>
                    </a:cubicBezTo>
                    <a:cubicBezTo>
                      <a:pt x="69850" y="698500"/>
                      <a:pt x="74930" y="704850"/>
                      <a:pt x="78740" y="715010"/>
                    </a:cubicBezTo>
                    <a:cubicBezTo>
                      <a:pt x="90170" y="741680"/>
                      <a:pt x="97790" y="853440"/>
                      <a:pt x="87630" y="883920"/>
                    </a:cubicBezTo>
                    <a:cubicBezTo>
                      <a:pt x="82550" y="896620"/>
                      <a:pt x="73660" y="908050"/>
                      <a:pt x="64770" y="909320"/>
                    </a:cubicBezTo>
                    <a:cubicBezTo>
                      <a:pt x="57150" y="909320"/>
                      <a:pt x="44450" y="902970"/>
                      <a:pt x="36830" y="890270"/>
                    </a:cubicBezTo>
                    <a:cubicBezTo>
                      <a:pt x="17780" y="850900"/>
                      <a:pt x="17780" y="623570"/>
                      <a:pt x="40640" y="595630"/>
                    </a:cubicBezTo>
                    <a:cubicBezTo>
                      <a:pt x="48260" y="585470"/>
                      <a:pt x="60960" y="585470"/>
                      <a:pt x="68580" y="588010"/>
                    </a:cubicBezTo>
                    <a:cubicBezTo>
                      <a:pt x="74930" y="590550"/>
                      <a:pt x="80010" y="595630"/>
                      <a:pt x="83820" y="605790"/>
                    </a:cubicBezTo>
                    <a:cubicBezTo>
                      <a:pt x="99060" y="642620"/>
                      <a:pt x="109220" y="843280"/>
                      <a:pt x="90170" y="883920"/>
                    </a:cubicBezTo>
                    <a:cubicBezTo>
                      <a:pt x="83820" y="899160"/>
                      <a:pt x="69850" y="909320"/>
                      <a:pt x="60960" y="908050"/>
                    </a:cubicBezTo>
                    <a:cubicBezTo>
                      <a:pt x="53340" y="908050"/>
                      <a:pt x="44450" y="896620"/>
                      <a:pt x="39370" y="882650"/>
                    </a:cubicBezTo>
                    <a:cubicBezTo>
                      <a:pt x="26670" y="842010"/>
                      <a:pt x="50800" y="707390"/>
                      <a:pt x="49530" y="622300"/>
                    </a:cubicBezTo>
                    <a:cubicBezTo>
                      <a:pt x="49530" y="538480"/>
                      <a:pt x="20320" y="412750"/>
                      <a:pt x="35560" y="377190"/>
                    </a:cubicBezTo>
                    <a:cubicBezTo>
                      <a:pt x="39370" y="365760"/>
                      <a:pt x="48260" y="359410"/>
                      <a:pt x="57150" y="358140"/>
                    </a:cubicBezTo>
                    <a:cubicBezTo>
                      <a:pt x="64770" y="358140"/>
                      <a:pt x="77470" y="365760"/>
                      <a:pt x="83820" y="377190"/>
                    </a:cubicBezTo>
                    <a:cubicBezTo>
                      <a:pt x="100330" y="406400"/>
                      <a:pt x="102870" y="527050"/>
                      <a:pt x="90170" y="558800"/>
                    </a:cubicBezTo>
                    <a:cubicBezTo>
                      <a:pt x="85090" y="571500"/>
                      <a:pt x="74930" y="581660"/>
                      <a:pt x="66040" y="581660"/>
                    </a:cubicBezTo>
                    <a:cubicBezTo>
                      <a:pt x="58420" y="581660"/>
                      <a:pt x="45720" y="572770"/>
                      <a:pt x="40640" y="560070"/>
                    </a:cubicBezTo>
                    <a:cubicBezTo>
                      <a:pt x="29210" y="533400"/>
                      <a:pt x="53340" y="459740"/>
                      <a:pt x="55880" y="402590"/>
                    </a:cubicBezTo>
                    <a:cubicBezTo>
                      <a:pt x="58420" y="331470"/>
                      <a:pt x="34290" y="201930"/>
                      <a:pt x="50800" y="168910"/>
                    </a:cubicBezTo>
                    <a:cubicBezTo>
                      <a:pt x="58420" y="156210"/>
                      <a:pt x="71120" y="148590"/>
                      <a:pt x="78740" y="149860"/>
                    </a:cubicBezTo>
                    <a:cubicBezTo>
                      <a:pt x="87630" y="149860"/>
                      <a:pt x="96520" y="160020"/>
                      <a:pt x="101600" y="173990"/>
                    </a:cubicBezTo>
                    <a:cubicBezTo>
                      <a:pt x="118110" y="218440"/>
                      <a:pt x="120650" y="435610"/>
                      <a:pt x="101600" y="477520"/>
                    </a:cubicBezTo>
                    <a:cubicBezTo>
                      <a:pt x="95250" y="491490"/>
                      <a:pt x="85090" y="499110"/>
                      <a:pt x="76200" y="499110"/>
                    </a:cubicBezTo>
                    <a:cubicBezTo>
                      <a:pt x="68580" y="499110"/>
                      <a:pt x="57150" y="491490"/>
                      <a:pt x="50800" y="476250"/>
                    </a:cubicBezTo>
                    <a:cubicBezTo>
                      <a:pt x="34290" y="434340"/>
                      <a:pt x="45720" y="205740"/>
                      <a:pt x="69850" y="163830"/>
                    </a:cubicBezTo>
                    <a:cubicBezTo>
                      <a:pt x="78740" y="149860"/>
                      <a:pt x="92710" y="140970"/>
                      <a:pt x="101600" y="142240"/>
                    </a:cubicBezTo>
                    <a:cubicBezTo>
                      <a:pt x="109220" y="144780"/>
                      <a:pt x="116840" y="156210"/>
                      <a:pt x="120650" y="170180"/>
                    </a:cubicBezTo>
                    <a:cubicBezTo>
                      <a:pt x="128270" y="208280"/>
                      <a:pt x="91440" y="321310"/>
                      <a:pt x="83820" y="393700"/>
                    </a:cubicBezTo>
                    <a:cubicBezTo>
                      <a:pt x="77470" y="461010"/>
                      <a:pt x="87630" y="562610"/>
                      <a:pt x="76200" y="593090"/>
                    </a:cubicBezTo>
                    <a:cubicBezTo>
                      <a:pt x="72390" y="603250"/>
                      <a:pt x="68580" y="609600"/>
                      <a:pt x="62230" y="612140"/>
                    </a:cubicBezTo>
                    <a:cubicBezTo>
                      <a:pt x="55880" y="614680"/>
                      <a:pt x="41910" y="617220"/>
                      <a:pt x="34290" y="608330"/>
                    </a:cubicBezTo>
                    <a:cubicBezTo>
                      <a:pt x="2540" y="570230"/>
                      <a:pt x="6350" y="166370"/>
                      <a:pt x="35560" y="113030"/>
                    </a:cubicBezTo>
                    <a:cubicBezTo>
                      <a:pt x="41910" y="99060"/>
                      <a:pt x="54610" y="92710"/>
                      <a:pt x="62230" y="93980"/>
                    </a:cubicBezTo>
                    <a:cubicBezTo>
                      <a:pt x="71120" y="93980"/>
                      <a:pt x="78740" y="101600"/>
                      <a:pt x="83820" y="113030"/>
                    </a:cubicBezTo>
                    <a:cubicBezTo>
                      <a:pt x="97790" y="142240"/>
                      <a:pt x="97790" y="276860"/>
                      <a:pt x="85090" y="309880"/>
                    </a:cubicBezTo>
                    <a:cubicBezTo>
                      <a:pt x="80010" y="323850"/>
                      <a:pt x="71120" y="334010"/>
                      <a:pt x="62230" y="335280"/>
                    </a:cubicBezTo>
                    <a:cubicBezTo>
                      <a:pt x="54610" y="336550"/>
                      <a:pt x="41910" y="328930"/>
                      <a:pt x="35560" y="316230"/>
                    </a:cubicBezTo>
                    <a:cubicBezTo>
                      <a:pt x="16510" y="281940"/>
                      <a:pt x="20320" y="116840"/>
                      <a:pt x="34290" y="78740"/>
                    </a:cubicBezTo>
                    <a:cubicBezTo>
                      <a:pt x="39370" y="63500"/>
                      <a:pt x="48260" y="54610"/>
                      <a:pt x="55880" y="53340"/>
                    </a:cubicBezTo>
                    <a:cubicBezTo>
                      <a:pt x="64770" y="52070"/>
                      <a:pt x="77470" y="59690"/>
                      <a:pt x="83820" y="72390"/>
                    </a:cubicBezTo>
                    <a:cubicBezTo>
                      <a:pt x="104140" y="107950"/>
                      <a:pt x="114300" y="294640"/>
                      <a:pt x="101600" y="328930"/>
                    </a:cubicBezTo>
                    <a:cubicBezTo>
                      <a:pt x="97790" y="340360"/>
                      <a:pt x="91440" y="344170"/>
                      <a:pt x="85090" y="346710"/>
                    </a:cubicBezTo>
                    <a:cubicBezTo>
                      <a:pt x="78740" y="347980"/>
                      <a:pt x="67310" y="346710"/>
                      <a:pt x="60960" y="342900"/>
                    </a:cubicBezTo>
                    <a:cubicBezTo>
                      <a:pt x="55880" y="337820"/>
                      <a:pt x="52070" y="331470"/>
                      <a:pt x="50800" y="321310"/>
                    </a:cubicBezTo>
                    <a:cubicBezTo>
                      <a:pt x="48260" y="293370"/>
                      <a:pt x="83820" y="210820"/>
                      <a:pt x="88900" y="170180"/>
                    </a:cubicBezTo>
                    <a:cubicBezTo>
                      <a:pt x="92710" y="143510"/>
                      <a:pt x="82550" y="116840"/>
                      <a:pt x="90170" y="101600"/>
                    </a:cubicBezTo>
                    <a:cubicBezTo>
                      <a:pt x="95250" y="91440"/>
                      <a:pt x="109220" y="81280"/>
                      <a:pt x="118110" y="82550"/>
                    </a:cubicBezTo>
                    <a:cubicBezTo>
                      <a:pt x="125730" y="83820"/>
                      <a:pt x="134620" y="95250"/>
                      <a:pt x="139700" y="107950"/>
                    </a:cubicBezTo>
                    <a:cubicBezTo>
                      <a:pt x="148590" y="130810"/>
                      <a:pt x="147320" y="194310"/>
                      <a:pt x="139700" y="213360"/>
                    </a:cubicBezTo>
                    <a:cubicBezTo>
                      <a:pt x="135890" y="223520"/>
                      <a:pt x="129540" y="228600"/>
                      <a:pt x="123190" y="231140"/>
                    </a:cubicBezTo>
                    <a:cubicBezTo>
                      <a:pt x="116840" y="233680"/>
                      <a:pt x="106680" y="234950"/>
                      <a:pt x="100330" y="228600"/>
                    </a:cubicBezTo>
                    <a:cubicBezTo>
                      <a:pt x="81280" y="210820"/>
                      <a:pt x="54610" y="86360"/>
                      <a:pt x="62230" y="55880"/>
                    </a:cubicBezTo>
                    <a:cubicBezTo>
                      <a:pt x="64770" y="44450"/>
                      <a:pt x="72390" y="35560"/>
                      <a:pt x="80010" y="34290"/>
                    </a:cubicBezTo>
                    <a:cubicBezTo>
                      <a:pt x="87630" y="31750"/>
                      <a:pt x="110490" y="48260"/>
                      <a:pt x="110490" y="48260"/>
                    </a:cubicBezTo>
                  </a:path>
                </a:pathLst>
              </a:custGeom>
              <a:solidFill>
                <a:srgbClr val="FFFFFF"/>
              </a:solidFill>
              <a:ln cap="sq">
                <a:noFill/>
                <a:prstDash val="solid"/>
                <a:miter/>
              </a:ln>
            </p:spPr>
          </p:sp>
        </p:grpSp>
        <p:grpSp>
          <p:nvGrpSpPr>
            <p:cNvPr name="Group 7" id="7"/>
            <p:cNvGrpSpPr/>
            <p:nvPr/>
          </p:nvGrpSpPr>
          <p:grpSpPr>
            <a:xfrm rot="-36019">
              <a:off x="6353870" y="2439050"/>
              <a:ext cx="1749541" cy="1578821"/>
              <a:chOff x="0" y="0"/>
              <a:chExt cx="1626870" cy="1468120"/>
            </a:xfrm>
          </p:grpSpPr>
          <p:sp>
            <p:nvSpPr>
              <p:cNvPr name="Freeform 8" id="8"/>
              <p:cNvSpPr/>
              <p:nvPr/>
            </p:nvSpPr>
            <p:spPr>
              <a:xfrm flipH="false" flipV="false" rot="0">
                <a:off x="46990" y="46990"/>
                <a:ext cx="1530350" cy="1370330"/>
              </a:xfrm>
              <a:custGeom>
                <a:avLst/>
                <a:gdLst/>
                <a:ahLst/>
                <a:cxnLst/>
                <a:rect r="r" b="b" t="t" l="l"/>
                <a:pathLst>
                  <a:path h="1370330" w="1530350">
                    <a:moveTo>
                      <a:pt x="755650" y="62230"/>
                    </a:moveTo>
                    <a:cubicBezTo>
                      <a:pt x="762000" y="162560"/>
                      <a:pt x="746760" y="167640"/>
                      <a:pt x="740410" y="162560"/>
                    </a:cubicBezTo>
                    <a:cubicBezTo>
                      <a:pt x="727710" y="154940"/>
                      <a:pt x="720090" y="71120"/>
                      <a:pt x="727710" y="48260"/>
                    </a:cubicBezTo>
                    <a:cubicBezTo>
                      <a:pt x="732790" y="36830"/>
                      <a:pt x="744220" y="26670"/>
                      <a:pt x="753110" y="25400"/>
                    </a:cubicBezTo>
                    <a:cubicBezTo>
                      <a:pt x="760730" y="24130"/>
                      <a:pt x="770890" y="30480"/>
                      <a:pt x="777240" y="40640"/>
                    </a:cubicBezTo>
                    <a:cubicBezTo>
                      <a:pt x="788670" y="60960"/>
                      <a:pt x="791210" y="139700"/>
                      <a:pt x="779780" y="162560"/>
                    </a:cubicBezTo>
                    <a:cubicBezTo>
                      <a:pt x="774700" y="173990"/>
                      <a:pt x="763270" y="184150"/>
                      <a:pt x="754380" y="184150"/>
                    </a:cubicBezTo>
                    <a:cubicBezTo>
                      <a:pt x="745490" y="182880"/>
                      <a:pt x="735330" y="172720"/>
                      <a:pt x="730250" y="160020"/>
                    </a:cubicBezTo>
                    <a:cubicBezTo>
                      <a:pt x="721360" y="138430"/>
                      <a:pt x="725170" y="67310"/>
                      <a:pt x="735330" y="49530"/>
                    </a:cubicBezTo>
                    <a:cubicBezTo>
                      <a:pt x="740410" y="40640"/>
                      <a:pt x="748030" y="36830"/>
                      <a:pt x="754380" y="35560"/>
                    </a:cubicBezTo>
                    <a:cubicBezTo>
                      <a:pt x="762000" y="35560"/>
                      <a:pt x="770890" y="36830"/>
                      <a:pt x="777240" y="44450"/>
                    </a:cubicBezTo>
                    <a:cubicBezTo>
                      <a:pt x="793750" y="67310"/>
                      <a:pt x="801370" y="210820"/>
                      <a:pt x="791210" y="242570"/>
                    </a:cubicBezTo>
                    <a:cubicBezTo>
                      <a:pt x="787400" y="255270"/>
                      <a:pt x="779780" y="262890"/>
                      <a:pt x="772160" y="264160"/>
                    </a:cubicBezTo>
                    <a:cubicBezTo>
                      <a:pt x="764540" y="266700"/>
                      <a:pt x="750570" y="260350"/>
                      <a:pt x="742950" y="248920"/>
                    </a:cubicBezTo>
                    <a:cubicBezTo>
                      <a:pt x="725170" y="226060"/>
                      <a:pt x="702310" y="113030"/>
                      <a:pt x="715010" y="99060"/>
                    </a:cubicBezTo>
                    <a:cubicBezTo>
                      <a:pt x="721360" y="92710"/>
                      <a:pt x="740410" y="97790"/>
                      <a:pt x="748030" y="104140"/>
                    </a:cubicBezTo>
                    <a:cubicBezTo>
                      <a:pt x="754380" y="110490"/>
                      <a:pt x="754380" y="121920"/>
                      <a:pt x="755650" y="135890"/>
                    </a:cubicBezTo>
                    <a:cubicBezTo>
                      <a:pt x="758190" y="156210"/>
                      <a:pt x="765810" y="204470"/>
                      <a:pt x="755650" y="219710"/>
                    </a:cubicBezTo>
                    <a:cubicBezTo>
                      <a:pt x="750570" y="228600"/>
                      <a:pt x="735330" y="236220"/>
                      <a:pt x="728980" y="232410"/>
                    </a:cubicBezTo>
                    <a:cubicBezTo>
                      <a:pt x="716280" y="224790"/>
                      <a:pt x="709930" y="146050"/>
                      <a:pt x="721360" y="125730"/>
                    </a:cubicBezTo>
                    <a:cubicBezTo>
                      <a:pt x="727710" y="113030"/>
                      <a:pt x="746760" y="100330"/>
                      <a:pt x="754380" y="105410"/>
                    </a:cubicBezTo>
                    <a:cubicBezTo>
                      <a:pt x="774700" y="116840"/>
                      <a:pt x="770890" y="311150"/>
                      <a:pt x="753110" y="349250"/>
                    </a:cubicBezTo>
                    <a:cubicBezTo>
                      <a:pt x="746760" y="364490"/>
                      <a:pt x="734060" y="375920"/>
                      <a:pt x="725170" y="374650"/>
                    </a:cubicBezTo>
                    <a:cubicBezTo>
                      <a:pt x="716280" y="374650"/>
                      <a:pt x="707390" y="363220"/>
                      <a:pt x="702310" y="349250"/>
                    </a:cubicBezTo>
                    <a:cubicBezTo>
                      <a:pt x="690880" y="318770"/>
                      <a:pt x="688340" y="200660"/>
                      <a:pt x="702310" y="172720"/>
                    </a:cubicBezTo>
                    <a:cubicBezTo>
                      <a:pt x="707390" y="161290"/>
                      <a:pt x="716280" y="154940"/>
                      <a:pt x="723900" y="153670"/>
                    </a:cubicBezTo>
                    <a:cubicBezTo>
                      <a:pt x="731520" y="153670"/>
                      <a:pt x="741680" y="157480"/>
                      <a:pt x="749300" y="168910"/>
                    </a:cubicBezTo>
                    <a:cubicBezTo>
                      <a:pt x="773430" y="208280"/>
                      <a:pt x="789940" y="483870"/>
                      <a:pt x="769620" y="529590"/>
                    </a:cubicBezTo>
                    <a:cubicBezTo>
                      <a:pt x="763270" y="543560"/>
                      <a:pt x="751840" y="551180"/>
                      <a:pt x="742950" y="549910"/>
                    </a:cubicBezTo>
                    <a:cubicBezTo>
                      <a:pt x="734060" y="549910"/>
                      <a:pt x="725170" y="539750"/>
                      <a:pt x="718820" y="525780"/>
                    </a:cubicBezTo>
                    <a:cubicBezTo>
                      <a:pt x="702310" y="490220"/>
                      <a:pt x="689610" y="331470"/>
                      <a:pt x="706120" y="295910"/>
                    </a:cubicBezTo>
                    <a:cubicBezTo>
                      <a:pt x="712470" y="281940"/>
                      <a:pt x="727710" y="271780"/>
                      <a:pt x="736600" y="274320"/>
                    </a:cubicBezTo>
                    <a:cubicBezTo>
                      <a:pt x="748030" y="276860"/>
                      <a:pt x="756920" y="304800"/>
                      <a:pt x="764540" y="330200"/>
                    </a:cubicBezTo>
                    <a:cubicBezTo>
                      <a:pt x="778510" y="377190"/>
                      <a:pt x="802640" y="501650"/>
                      <a:pt x="791210" y="535940"/>
                    </a:cubicBezTo>
                    <a:cubicBezTo>
                      <a:pt x="787400" y="549910"/>
                      <a:pt x="778510" y="560070"/>
                      <a:pt x="769620" y="561340"/>
                    </a:cubicBezTo>
                    <a:cubicBezTo>
                      <a:pt x="762000" y="562610"/>
                      <a:pt x="749300" y="556260"/>
                      <a:pt x="741680" y="543560"/>
                    </a:cubicBezTo>
                    <a:cubicBezTo>
                      <a:pt x="721360" y="506730"/>
                      <a:pt x="723900" y="312420"/>
                      <a:pt x="732790" y="273050"/>
                    </a:cubicBezTo>
                    <a:cubicBezTo>
                      <a:pt x="735330" y="261620"/>
                      <a:pt x="737870" y="256540"/>
                      <a:pt x="742950" y="251460"/>
                    </a:cubicBezTo>
                    <a:cubicBezTo>
                      <a:pt x="749300" y="247650"/>
                      <a:pt x="759460" y="246380"/>
                      <a:pt x="765810" y="248920"/>
                    </a:cubicBezTo>
                    <a:cubicBezTo>
                      <a:pt x="773430" y="251460"/>
                      <a:pt x="778510" y="255270"/>
                      <a:pt x="782320" y="265430"/>
                    </a:cubicBezTo>
                    <a:cubicBezTo>
                      <a:pt x="795020" y="297180"/>
                      <a:pt x="789940" y="431800"/>
                      <a:pt x="788670" y="490220"/>
                    </a:cubicBezTo>
                    <a:cubicBezTo>
                      <a:pt x="787400" y="529590"/>
                      <a:pt x="791210" y="568960"/>
                      <a:pt x="779780" y="585470"/>
                    </a:cubicBezTo>
                    <a:cubicBezTo>
                      <a:pt x="773430" y="594360"/>
                      <a:pt x="762000" y="599440"/>
                      <a:pt x="754380" y="598170"/>
                    </a:cubicBezTo>
                    <a:cubicBezTo>
                      <a:pt x="746760" y="596900"/>
                      <a:pt x="739140" y="590550"/>
                      <a:pt x="732790" y="577850"/>
                    </a:cubicBezTo>
                    <a:cubicBezTo>
                      <a:pt x="715010" y="537210"/>
                      <a:pt x="703580" y="300990"/>
                      <a:pt x="723900" y="264160"/>
                    </a:cubicBezTo>
                    <a:cubicBezTo>
                      <a:pt x="730250" y="254000"/>
                      <a:pt x="741680" y="250190"/>
                      <a:pt x="749300" y="251460"/>
                    </a:cubicBezTo>
                    <a:cubicBezTo>
                      <a:pt x="758190" y="251460"/>
                      <a:pt x="765810" y="257810"/>
                      <a:pt x="772160" y="270510"/>
                    </a:cubicBezTo>
                    <a:cubicBezTo>
                      <a:pt x="788670" y="304800"/>
                      <a:pt x="788670" y="448310"/>
                      <a:pt x="788670" y="518160"/>
                    </a:cubicBezTo>
                    <a:cubicBezTo>
                      <a:pt x="787400" y="568960"/>
                      <a:pt x="783590" y="608330"/>
                      <a:pt x="775970" y="651510"/>
                    </a:cubicBezTo>
                    <a:cubicBezTo>
                      <a:pt x="767080" y="693420"/>
                      <a:pt x="754380" y="763270"/>
                      <a:pt x="737870" y="774700"/>
                    </a:cubicBezTo>
                    <a:cubicBezTo>
                      <a:pt x="730250" y="781050"/>
                      <a:pt x="720090" y="778510"/>
                      <a:pt x="713740" y="774700"/>
                    </a:cubicBezTo>
                    <a:cubicBezTo>
                      <a:pt x="707390" y="772160"/>
                      <a:pt x="704850" y="765810"/>
                      <a:pt x="701040" y="755650"/>
                    </a:cubicBezTo>
                    <a:cubicBezTo>
                      <a:pt x="690880" y="726440"/>
                      <a:pt x="687070" y="603250"/>
                      <a:pt x="694690" y="574040"/>
                    </a:cubicBezTo>
                    <a:cubicBezTo>
                      <a:pt x="695960" y="562610"/>
                      <a:pt x="698500" y="556260"/>
                      <a:pt x="704850" y="552450"/>
                    </a:cubicBezTo>
                    <a:cubicBezTo>
                      <a:pt x="711200" y="548640"/>
                      <a:pt x="726440" y="547370"/>
                      <a:pt x="734060" y="552450"/>
                    </a:cubicBezTo>
                    <a:cubicBezTo>
                      <a:pt x="746760" y="561340"/>
                      <a:pt x="751840" y="591820"/>
                      <a:pt x="756920" y="623570"/>
                    </a:cubicBezTo>
                    <a:cubicBezTo>
                      <a:pt x="765810" y="681990"/>
                      <a:pt x="772160" y="843280"/>
                      <a:pt x="754380" y="876300"/>
                    </a:cubicBezTo>
                    <a:cubicBezTo>
                      <a:pt x="749300" y="887730"/>
                      <a:pt x="739140" y="891540"/>
                      <a:pt x="731520" y="892810"/>
                    </a:cubicBezTo>
                    <a:cubicBezTo>
                      <a:pt x="723900" y="892810"/>
                      <a:pt x="715010" y="889000"/>
                      <a:pt x="709930" y="881380"/>
                    </a:cubicBezTo>
                    <a:cubicBezTo>
                      <a:pt x="698500" y="864870"/>
                      <a:pt x="698500" y="815340"/>
                      <a:pt x="694690" y="777240"/>
                    </a:cubicBezTo>
                    <a:cubicBezTo>
                      <a:pt x="692150" y="728980"/>
                      <a:pt x="688340" y="650240"/>
                      <a:pt x="694690" y="612140"/>
                    </a:cubicBezTo>
                    <a:cubicBezTo>
                      <a:pt x="697230" y="593090"/>
                      <a:pt x="698500" y="575310"/>
                      <a:pt x="707390" y="567690"/>
                    </a:cubicBezTo>
                    <a:cubicBezTo>
                      <a:pt x="716280" y="560070"/>
                      <a:pt x="734060" y="557530"/>
                      <a:pt x="744220" y="561340"/>
                    </a:cubicBezTo>
                    <a:cubicBezTo>
                      <a:pt x="754380" y="566420"/>
                      <a:pt x="763270" y="585470"/>
                      <a:pt x="769620" y="600710"/>
                    </a:cubicBezTo>
                    <a:cubicBezTo>
                      <a:pt x="775970" y="618490"/>
                      <a:pt x="777240" y="635000"/>
                      <a:pt x="779780" y="661670"/>
                    </a:cubicBezTo>
                    <a:cubicBezTo>
                      <a:pt x="783590" y="712470"/>
                      <a:pt x="796290" y="848360"/>
                      <a:pt x="783590" y="885190"/>
                    </a:cubicBezTo>
                    <a:cubicBezTo>
                      <a:pt x="778510" y="899160"/>
                      <a:pt x="769620" y="909320"/>
                      <a:pt x="760730" y="910590"/>
                    </a:cubicBezTo>
                    <a:cubicBezTo>
                      <a:pt x="753110" y="910590"/>
                      <a:pt x="740410" y="904240"/>
                      <a:pt x="732790" y="890270"/>
                    </a:cubicBezTo>
                    <a:cubicBezTo>
                      <a:pt x="712470" y="852170"/>
                      <a:pt x="706120" y="638810"/>
                      <a:pt x="722630" y="599440"/>
                    </a:cubicBezTo>
                    <a:cubicBezTo>
                      <a:pt x="727710" y="588010"/>
                      <a:pt x="736600" y="581660"/>
                      <a:pt x="744220" y="580390"/>
                    </a:cubicBezTo>
                    <a:cubicBezTo>
                      <a:pt x="751840" y="580390"/>
                      <a:pt x="764540" y="586740"/>
                      <a:pt x="772160" y="599440"/>
                    </a:cubicBezTo>
                    <a:cubicBezTo>
                      <a:pt x="792480" y="638810"/>
                      <a:pt x="782320" y="830580"/>
                      <a:pt x="777240" y="896620"/>
                    </a:cubicBezTo>
                    <a:cubicBezTo>
                      <a:pt x="774700" y="929640"/>
                      <a:pt x="775970" y="960120"/>
                      <a:pt x="764540" y="971550"/>
                    </a:cubicBezTo>
                    <a:cubicBezTo>
                      <a:pt x="758190" y="979170"/>
                      <a:pt x="744220" y="980440"/>
                      <a:pt x="736600" y="977900"/>
                    </a:cubicBezTo>
                    <a:cubicBezTo>
                      <a:pt x="730250" y="975360"/>
                      <a:pt x="725170" y="969010"/>
                      <a:pt x="722630" y="958850"/>
                    </a:cubicBezTo>
                    <a:cubicBezTo>
                      <a:pt x="712470" y="932180"/>
                      <a:pt x="711200" y="828040"/>
                      <a:pt x="721360" y="795020"/>
                    </a:cubicBezTo>
                    <a:cubicBezTo>
                      <a:pt x="726440" y="778510"/>
                      <a:pt x="737870" y="762000"/>
                      <a:pt x="746760" y="760730"/>
                    </a:cubicBezTo>
                    <a:cubicBezTo>
                      <a:pt x="755650" y="759460"/>
                      <a:pt x="768350" y="767080"/>
                      <a:pt x="774700" y="779780"/>
                    </a:cubicBezTo>
                    <a:cubicBezTo>
                      <a:pt x="789940" y="806450"/>
                      <a:pt x="781050" y="897890"/>
                      <a:pt x="777240" y="948690"/>
                    </a:cubicBezTo>
                    <a:cubicBezTo>
                      <a:pt x="775970" y="991870"/>
                      <a:pt x="777240" y="1045210"/>
                      <a:pt x="762000" y="1064260"/>
                    </a:cubicBezTo>
                    <a:cubicBezTo>
                      <a:pt x="754380" y="1075690"/>
                      <a:pt x="736600" y="1083310"/>
                      <a:pt x="727710" y="1079500"/>
                    </a:cubicBezTo>
                    <a:cubicBezTo>
                      <a:pt x="716280" y="1075690"/>
                      <a:pt x="709930" y="1047750"/>
                      <a:pt x="706120" y="1027430"/>
                    </a:cubicBezTo>
                    <a:cubicBezTo>
                      <a:pt x="699770" y="999490"/>
                      <a:pt x="697230" y="943610"/>
                      <a:pt x="706120" y="923290"/>
                    </a:cubicBezTo>
                    <a:cubicBezTo>
                      <a:pt x="709930" y="913130"/>
                      <a:pt x="720090" y="905510"/>
                      <a:pt x="727710" y="904240"/>
                    </a:cubicBezTo>
                    <a:cubicBezTo>
                      <a:pt x="735330" y="904240"/>
                      <a:pt x="748030" y="911860"/>
                      <a:pt x="755650" y="923290"/>
                    </a:cubicBezTo>
                    <a:cubicBezTo>
                      <a:pt x="772160" y="953770"/>
                      <a:pt x="772160" y="1075690"/>
                      <a:pt x="767080" y="1115060"/>
                    </a:cubicBezTo>
                    <a:cubicBezTo>
                      <a:pt x="764540" y="1134110"/>
                      <a:pt x="762000" y="1150620"/>
                      <a:pt x="753110" y="1154430"/>
                    </a:cubicBezTo>
                    <a:cubicBezTo>
                      <a:pt x="744220" y="1159510"/>
                      <a:pt x="723900" y="1155700"/>
                      <a:pt x="716280" y="1145540"/>
                    </a:cubicBezTo>
                    <a:cubicBezTo>
                      <a:pt x="699770" y="1126490"/>
                      <a:pt x="697230" y="1036320"/>
                      <a:pt x="708660" y="1016000"/>
                    </a:cubicBezTo>
                    <a:cubicBezTo>
                      <a:pt x="713740" y="1007110"/>
                      <a:pt x="726440" y="1002030"/>
                      <a:pt x="734060" y="1002030"/>
                    </a:cubicBezTo>
                    <a:cubicBezTo>
                      <a:pt x="741680" y="1003300"/>
                      <a:pt x="750570" y="1009650"/>
                      <a:pt x="755650" y="1021080"/>
                    </a:cubicBezTo>
                    <a:cubicBezTo>
                      <a:pt x="769620" y="1051560"/>
                      <a:pt x="770890" y="1184910"/>
                      <a:pt x="755650" y="1217930"/>
                    </a:cubicBezTo>
                    <a:cubicBezTo>
                      <a:pt x="749300" y="1233170"/>
                      <a:pt x="736600" y="1243330"/>
                      <a:pt x="727710" y="1243330"/>
                    </a:cubicBezTo>
                    <a:cubicBezTo>
                      <a:pt x="718820" y="1242060"/>
                      <a:pt x="709930" y="1231900"/>
                      <a:pt x="704850" y="1217930"/>
                    </a:cubicBezTo>
                    <a:cubicBezTo>
                      <a:pt x="692150" y="1181100"/>
                      <a:pt x="717550" y="1057910"/>
                      <a:pt x="716280" y="993140"/>
                    </a:cubicBezTo>
                    <a:cubicBezTo>
                      <a:pt x="715010" y="944880"/>
                      <a:pt x="692150" y="883920"/>
                      <a:pt x="703580" y="864870"/>
                    </a:cubicBezTo>
                    <a:cubicBezTo>
                      <a:pt x="709930" y="855980"/>
                      <a:pt x="722630" y="852170"/>
                      <a:pt x="730250" y="853440"/>
                    </a:cubicBezTo>
                    <a:cubicBezTo>
                      <a:pt x="737870" y="854710"/>
                      <a:pt x="742950" y="858520"/>
                      <a:pt x="749300" y="868680"/>
                    </a:cubicBezTo>
                    <a:cubicBezTo>
                      <a:pt x="767080" y="900430"/>
                      <a:pt x="795020" y="1078230"/>
                      <a:pt x="779780" y="1115060"/>
                    </a:cubicBezTo>
                    <a:cubicBezTo>
                      <a:pt x="774700" y="1129030"/>
                      <a:pt x="763270" y="1136650"/>
                      <a:pt x="754380" y="1136650"/>
                    </a:cubicBezTo>
                    <a:cubicBezTo>
                      <a:pt x="746760" y="1136650"/>
                      <a:pt x="735330" y="1127760"/>
                      <a:pt x="730250" y="1113790"/>
                    </a:cubicBezTo>
                    <a:cubicBezTo>
                      <a:pt x="717550" y="1080770"/>
                      <a:pt x="751840" y="955040"/>
                      <a:pt x="748030" y="905510"/>
                    </a:cubicBezTo>
                    <a:cubicBezTo>
                      <a:pt x="746760" y="876300"/>
                      <a:pt x="728980" y="853440"/>
                      <a:pt x="734060" y="838200"/>
                    </a:cubicBezTo>
                    <a:cubicBezTo>
                      <a:pt x="737870" y="828040"/>
                      <a:pt x="751840" y="817880"/>
                      <a:pt x="760730" y="816610"/>
                    </a:cubicBezTo>
                    <a:cubicBezTo>
                      <a:pt x="768350" y="816610"/>
                      <a:pt x="777240" y="822960"/>
                      <a:pt x="783590" y="834390"/>
                    </a:cubicBezTo>
                    <a:cubicBezTo>
                      <a:pt x="801370" y="868680"/>
                      <a:pt x="808990" y="1056640"/>
                      <a:pt x="793750" y="1097280"/>
                    </a:cubicBezTo>
                    <a:cubicBezTo>
                      <a:pt x="788670" y="1111250"/>
                      <a:pt x="779780" y="1121410"/>
                      <a:pt x="772160" y="1122680"/>
                    </a:cubicBezTo>
                    <a:cubicBezTo>
                      <a:pt x="763270" y="1122680"/>
                      <a:pt x="750570" y="1115060"/>
                      <a:pt x="744220" y="1103630"/>
                    </a:cubicBezTo>
                    <a:cubicBezTo>
                      <a:pt x="732790" y="1082040"/>
                      <a:pt x="727710" y="1012190"/>
                      <a:pt x="735330" y="990600"/>
                    </a:cubicBezTo>
                    <a:cubicBezTo>
                      <a:pt x="739140" y="980440"/>
                      <a:pt x="749300" y="972820"/>
                      <a:pt x="756920" y="971550"/>
                    </a:cubicBezTo>
                    <a:cubicBezTo>
                      <a:pt x="763270" y="970280"/>
                      <a:pt x="773430" y="971550"/>
                      <a:pt x="778510" y="979170"/>
                    </a:cubicBezTo>
                    <a:cubicBezTo>
                      <a:pt x="795020" y="1000760"/>
                      <a:pt x="767080" y="1132840"/>
                      <a:pt x="788670" y="1164590"/>
                    </a:cubicBezTo>
                    <a:cubicBezTo>
                      <a:pt x="800100" y="1183640"/>
                      <a:pt x="831850" y="1181100"/>
                      <a:pt x="839470" y="1192530"/>
                    </a:cubicBezTo>
                    <a:cubicBezTo>
                      <a:pt x="845820" y="1201420"/>
                      <a:pt x="844550" y="1211580"/>
                      <a:pt x="843280" y="1224280"/>
                    </a:cubicBezTo>
                    <a:cubicBezTo>
                      <a:pt x="843280" y="1240790"/>
                      <a:pt x="842010" y="1273810"/>
                      <a:pt x="833120" y="1285240"/>
                    </a:cubicBezTo>
                    <a:cubicBezTo>
                      <a:pt x="826770" y="1294130"/>
                      <a:pt x="815340" y="1299210"/>
                      <a:pt x="806450" y="1297940"/>
                    </a:cubicBezTo>
                    <a:cubicBezTo>
                      <a:pt x="800100" y="1297940"/>
                      <a:pt x="792480" y="1291590"/>
                      <a:pt x="787400" y="1285240"/>
                    </a:cubicBezTo>
                    <a:cubicBezTo>
                      <a:pt x="782320" y="1275080"/>
                      <a:pt x="788670" y="1250950"/>
                      <a:pt x="782320" y="1242060"/>
                    </a:cubicBezTo>
                    <a:cubicBezTo>
                      <a:pt x="777240" y="1234440"/>
                      <a:pt x="759460" y="1228090"/>
                      <a:pt x="759460" y="1228090"/>
                    </a:cubicBezTo>
                    <a:cubicBezTo>
                      <a:pt x="759460" y="1226820"/>
                      <a:pt x="784860" y="1235710"/>
                      <a:pt x="784860" y="1239520"/>
                    </a:cubicBezTo>
                    <a:cubicBezTo>
                      <a:pt x="784860" y="1243330"/>
                      <a:pt x="767080" y="1249680"/>
                      <a:pt x="758190" y="1249680"/>
                    </a:cubicBezTo>
                    <a:cubicBezTo>
                      <a:pt x="749300" y="1248410"/>
                      <a:pt x="734060" y="1233170"/>
                      <a:pt x="731520" y="1235710"/>
                    </a:cubicBezTo>
                    <a:cubicBezTo>
                      <a:pt x="728980" y="1238250"/>
                      <a:pt x="746760" y="1259840"/>
                      <a:pt x="744220" y="1266190"/>
                    </a:cubicBezTo>
                    <a:cubicBezTo>
                      <a:pt x="740410" y="1272540"/>
                      <a:pt x="722630" y="1278890"/>
                      <a:pt x="715010" y="1275080"/>
                    </a:cubicBezTo>
                    <a:cubicBezTo>
                      <a:pt x="706120" y="1270000"/>
                      <a:pt x="695960" y="1229360"/>
                      <a:pt x="701040" y="1219200"/>
                    </a:cubicBezTo>
                    <a:cubicBezTo>
                      <a:pt x="703580" y="1211580"/>
                      <a:pt x="718820" y="1205230"/>
                      <a:pt x="725170" y="1207770"/>
                    </a:cubicBezTo>
                    <a:cubicBezTo>
                      <a:pt x="735330" y="1212850"/>
                      <a:pt x="734060" y="1261110"/>
                      <a:pt x="744220" y="1266190"/>
                    </a:cubicBezTo>
                    <a:cubicBezTo>
                      <a:pt x="750570" y="1270000"/>
                      <a:pt x="768350" y="1259840"/>
                      <a:pt x="769620" y="1261110"/>
                    </a:cubicBezTo>
                    <a:cubicBezTo>
                      <a:pt x="769620" y="1262380"/>
                      <a:pt x="745490" y="1277620"/>
                      <a:pt x="742950" y="1276350"/>
                    </a:cubicBezTo>
                    <a:cubicBezTo>
                      <a:pt x="741680" y="1275080"/>
                      <a:pt x="750570" y="1253490"/>
                      <a:pt x="758190" y="1249680"/>
                    </a:cubicBezTo>
                    <a:cubicBezTo>
                      <a:pt x="765810" y="1247140"/>
                      <a:pt x="781050" y="1252220"/>
                      <a:pt x="786130" y="1258570"/>
                    </a:cubicBezTo>
                    <a:cubicBezTo>
                      <a:pt x="792480" y="1267460"/>
                      <a:pt x="793750" y="1292860"/>
                      <a:pt x="787400" y="1301750"/>
                    </a:cubicBezTo>
                    <a:cubicBezTo>
                      <a:pt x="782320" y="1309370"/>
                      <a:pt x="763270" y="1313180"/>
                      <a:pt x="755650" y="1310640"/>
                    </a:cubicBezTo>
                    <a:cubicBezTo>
                      <a:pt x="748030" y="1306830"/>
                      <a:pt x="739140" y="1286510"/>
                      <a:pt x="741680" y="1285240"/>
                    </a:cubicBezTo>
                    <a:cubicBezTo>
                      <a:pt x="742950" y="1283970"/>
                      <a:pt x="770890" y="1314450"/>
                      <a:pt x="775970" y="1311910"/>
                    </a:cubicBezTo>
                    <a:cubicBezTo>
                      <a:pt x="781050" y="1309370"/>
                      <a:pt x="767080" y="1280160"/>
                      <a:pt x="772160" y="1272540"/>
                    </a:cubicBezTo>
                    <a:cubicBezTo>
                      <a:pt x="777240" y="1264920"/>
                      <a:pt x="793750" y="1258570"/>
                      <a:pt x="802640" y="1262380"/>
                    </a:cubicBezTo>
                    <a:cubicBezTo>
                      <a:pt x="816610" y="1268730"/>
                      <a:pt x="835660" y="1328420"/>
                      <a:pt x="830580" y="1342390"/>
                    </a:cubicBezTo>
                    <a:cubicBezTo>
                      <a:pt x="828040" y="1350010"/>
                      <a:pt x="816610" y="1353820"/>
                      <a:pt x="810260" y="1353820"/>
                    </a:cubicBezTo>
                    <a:cubicBezTo>
                      <a:pt x="802640" y="1355090"/>
                      <a:pt x="788670" y="1348740"/>
                      <a:pt x="788670" y="1343660"/>
                    </a:cubicBezTo>
                    <a:cubicBezTo>
                      <a:pt x="787400" y="1337310"/>
                      <a:pt x="819150" y="1313180"/>
                      <a:pt x="824230" y="1315720"/>
                    </a:cubicBezTo>
                    <a:cubicBezTo>
                      <a:pt x="829310" y="1318260"/>
                      <a:pt x="828040" y="1343660"/>
                      <a:pt x="822960" y="1350010"/>
                    </a:cubicBezTo>
                    <a:cubicBezTo>
                      <a:pt x="816610" y="1355090"/>
                      <a:pt x="800100" y="1355090"/>
                      <a:pt x="788670" y="1351280"/>
                    </a:cubicBezTo>
                    <a:cubicBezTo>
                      <a:pt x="772160" y="1344930"/>
                      <a:pt x="735330" y="1306830"/>
                      <a:pt x="737870" y="1300480"/>
                    </a:cubicBezTo>
                    <a:cubicBezTo>
                      <a:pt x="740410" y="1295400"/>
                      <a:pt x="762000" y="1294130"/>
                      <a:pt x="767080" y="1299210"/>
                    </a:cubicBezTo>
                    <a:cubicBezTo>
                      <a:pt x="773430" y="1304290"/>
                      <a:pt x="770890" y="1334770"/>
                      <a:pt x="769620" y="1334770"/>
                    </a:cubicBezTo>
                    <a:cubicBezTo>
                      <a:pt x="768350" y="1334770"/>
                      <a:pt x="756920" y="1308100"/>
                      <a:pt x="759460" y="1305560"/>
                    </a:cubicBezTo>
                    <a:cubicBezTo>
                      <a:pt x="763270" y="1303020"/>
                      <a:pt x="792480" y="1320800"/>
                      <a:pt x="797560" y="1330960"/>
                    </a:cubicBezTo>
                    <a:cubicBezTo>
                      <a:pt x="801370" y="1339850"/>
                      <a:pt x="800100" y="1353820"/>
                      <a:pt x="795020" y="1360170"/>
                    </a:cubicBezTo>
                    <a:cubicBezTo>
                      <a:pt x="791210" y="1365250"/>
                      <a:pt x="782320" y="1370330"/>
                      <a:pt x="773430" y="1369060"/>
                    </a:cubicBezTo>
                    <a:cubicBezTo>
                      <a:pt x="762000" y="1367790"/>
                      <a:pt x="739140" y="1351280"/>
                      <a:pt x="730250" y="1334770"/>
                    </a:cubicBezTo>
                    <a:cubicBezTo>
                      <a:pt x="718820" y="1315720"/>
                      <a:pt x="730250" y="1285240"/>
                      <a:pt x="721360" y="1252220"/>
                    </a:cubicBezTo>
                    <a:cubicBezTo>
                      <a:pt x="707390" y="1197610"/>
                      <a:pt x="648970" y="1099820"/>
                      <a:pt x="632460" y="1046480"/>
                    </a:cubicBezTo>
                    <a:cubicBezTo>
                      <a:pt x="622300" y="1013460"/>
                      <a:pt x="628650" y="998220"/>
                      <a:pt x="615950" y="963930"/>
                    </a:cubicBezTo>
                    <a:cubicBezTo>
                      <a:pt x="593090" y="900430"/>
                      <a:pt x="521970" y="770890"/>
                      <a:pt x="474980" y="706120"/>
                    </a:cubicBezTo>
                    <a:cubicBezTo>
                      <a:pt x="443230" y="660400"/>
                      <a:pt x="415290" y="632460"/>
                      <a:pt x="381000" y="598170"/>
                    </a:cubicBezTo>
                    <a:cubicBezTo>
                      <a:pt x="345440" y="563880"/>
                      <a:pt x="311150" y="535940"/>
                      <a:pt x="265430" y="500380"/>
                    </a:cubicBezTo>
                    <a:cubicBezTo>
                      <a:pt x="205740" y="453390"/>
                      <a:pt x="86360" y="393700"/>
                      <a:pt x="48260" y="344170"/>
                    </a:cubicBezTo>
                    <a:cubicBezTo>
                      <a:pt x="26670" y="316230"/>
                      <a:pt x="25400" y="292100"/>
                      <a:pt x="17780" y="262890"/>
                    </a:cubicBezTo>
                    <a:cubicBezTo>
                      <a:pt x="10160" y="232410"/>
                      <a:pt x="7620" y="194310"/>
                      <a:pt x="5080" y="165100"/>
                    </a:cubicBezTo>
                    <a:cubicBezTo>
                      <a:pt x="3810" y="140970"/>
                      <a:pt x="0" y="116840"/>
                      <a:pt x="3810" y="100330"/>
                    </a:cubicBezTo>
                    <a:cubicBezTo>
                      <a:pt x="6350" y="87630"/>
                      <a:pt x="8890" y="77470"/>
                      <a:pt x="17780" y="71120"/>
                    </a:cubicBezTo>
                    <a:cubicBezTo>
                      <a:pt x="29210" y="62230"/>
                      <a:pt x="58420" y="60960"/>
                      <a:pt x="73660" y="63500"/>
                    </a:cubicBezTo>
                    <a:cubicBezTo>
                      <a:pt x="86360" y="66040"/>
                      <a:pt x="96520" y="69850"/>
                      <a:pt x="105410" y="81280"/>
                    </a:cubicBezTo>
                    <a:cubicBezTo>
                      <a:pt x="123190" y="104140"/>
                      <a:pt x="133350" y="185420"/>
                      <a:pt x="135890" y="217170"/>
                    </a:cubicBezTo>
                    <a:cubicBezTo>
                      <a:pt x="135890" y="234950"/>
                      <a:pt x="138430" y="251460"/>
                      <a:pt x="130810" y="259080"/>
                    </a:cubicBezTo>
                    <a:cubicBezTo>
                      <a:pt x="123190" y="265430"/>
                      <a:pt x="104140" y="267970"/>
                      <a:pt x="92710" y="260350"/>
                    </a:cubicBezTo>
                    <a:cubicBezTo>
                      <a:pt x="71120" y="245110"/>
                      <a:pt x="39370" y="142240"/>
                      <a:pt x="48260" y="121920"/>
                    </a:cubicBezTo>
                    <a:cubicBezTo>
                      <a:pt x="52070" y="113030"/>
                      <a:pt x="66040" y="109220"/>
                      <a:pt x="73660" y="110490"/>
                    </a:cubicBezTo>
                    <a:cubicBezTo>
                      <a:pt x="81280" y="111760"/>
                      <a:pt x="87630" y="116840"/>
                      <a:pt x="92710" y="125730"/>
                    </a:cubicBezTo>
                    <a:cubicBezTo>
                      <a:pt x="107950" y="148590"/>
                      <a:pt x="133350" y="252730"/>
                      <a:pt x="127000" y="283210"/>
                    </a:cubicBezTo>
                    <a:cubicBezTo>
                      <a:pt x="124460" y="297180"/>
                      <a:pt x="116840" y="308610"/>
                      <a:pt x="107950" y="311150"/>
                    </a:cubicBezTo>
                    <a:cubicBezTo>
                      <a:pt x="100330" y="313690"/>
                      <a:pt x="87630" y="308610"/>
                      <a:pt x="81280" y="300990"/>
                    </a:cubicBezTo>
                    <a:cubicBezTo>
                      <a:pt x="71120" y="288290"/>
                      <a:pt x="82550" y="255270"/>
                      <a:pt x="77470" y="226060"/>
                    </a:cubicBezTo>
                    <a:cubicBezTo>
                      <a:pt x="69850" y="181610"/>
                      <a:pt x="20320" y="87630"/>
                      <a:pt x="29210" y="66040"/>
                    </a:cubicBezTo>
                    <a:cubicBezTo>
                      <a:pt x="31750" y="57150"/>
                      <a:pt x="41910" y="53340"/>
                      <a:pt x="49530" y="53340"/>
                    </a:cubicBezTo>
                    <a:cubicBezTo>
                      <a:pt x="57150" y="53340"/>
                      <a:pt x="67310" y="58420"/>
                      <a:pt x="73660" y="68580"/>
                    </a:cubicBezTo>
                    <a:cubicBezTo>
                      <a:pt x="92710" y="101600"/>
                      <a:pt x="104140" y="284480"/>
                      <a:pt x="83820" y="313690"/>
                    </a:cubicBezTo>
                    <a:cubicBezTo>
                      <a:pt x="77470" y="325120"/>
                      <a:pt x="60960" y="330200"/>
                      <a:pt x="53340" y="325120"/>
                    </a:cubicBezTo>
                    <a:cubicBezTo>
                      <a:pt x="34290" y="313690"/>
                      <a:pt x="29210" y="186690"/>
                      <a:pt x="36830" y="156210"/>
                    </a:cubicBezTo>
                    <a:cubicBezTo>
                      <a:pt x="39370" y="144780"/>
                      <a:pt x="45720" y="135890"/>
                      <a:pt x="52070" y="133350"/>
                    </a:cubicBezTo>
                    <a:cubicBezTo>
                      <a:pt x="60960" y="129540"/>
                      <a:pt x="74930" y="134620"/>
                      <a:pt x="83820" y="143510"/>
                    </a:cubicBezTo>
                    <a:cubicBezTo>
                      <a:pt x="105410" y="166370"/>
                      <a:pt x="138430" y="271780"/>
                      <a:pt x="133350" y="300990"/>
                    </a:cubicBezTo>
                    <a:cubicBezTo>
                      <a:pt x="130810" y="313690"/>
                      <a:pt x="119380" y="325120"/>
                      <a:pt x="111760" y="326390"/>
                    </a:cubicBezTo>
                    <a:cubicBezTo>
                      <a:pt x="102870" y="327660"/>
                      <a:pt x="87630" y="320040"/>
                      <a:pt x="82550" y="308610"/>
                    </a:cubicBezTo>
                    <a:cubicBezTo>
                      <a:pt x="73660" y="288290"/>
                      <a:pt x="100330" y="238760"/>
                      <a:pt x="99060" y="203200"/>
                    </a:cubicBezTo>
                    <a:cubicBezTo>
                      <a:pt x="96520" y="165100"/>
                      <a:pt x="58420" y="99060"/>
                      <a:pt x="68580" y="88900"/>
                    </a:cubicBezTo>
                    <a:cubicBezTo>
                      <a:pt x="73660" y="83820"/>
                      <a:pt x="90170" y="90170"/>
                      <a:pt x="97790" y="95250"/>
                    </a:cubicBezTo>
                    <a:cubicBezTo>
                      <a:pt x="105410" y="101600"/>
                      <a:pt x="107950" y="110490"/>
                      <a:pt x="111760" y="124460"/>
                    </a:cubicBezTo>
                    <a:cubicBezTo>
                      <a:pt x="121920" y="152400"/>
                      <a:pt x="151130" y="236220"/>
                      <a:pt x="144780" y="261620"/>
                    </a:cubicBezTo>
                    <a:cubicBezTo>
                      <a:pt x="140970" y="273050"/>
                      <a:pt x="132080" y="280670"/>
                      <a:pt x="124460" y="281940"/>
                    </a:cubicBezTo>
                    <a:cubicBezTo>
                      <a:pt x="116840" y="284480"/>
                      <a:pt x="104140" y="279400"/>
                      <a:pt x="97790" y="271780"/>
                    </a:cubicBezTo>
                    <a:cubicBezTo>
                      <a:pt x="88900" y="259080"/>
                      <a:pt x="95250" y="226060"/>
                      <a:pt x="88900" y="199390"/>
                    </a:cubicBezTo>
                    <a:cubicBezTo>
                      <a:pt x="81280" y="166370"/>
                      <a:pt x="41910" y="104140"/>
                      <a:pt x="50800" y="91440"/>
                    </a:cubicBezTo>
                    <a:cubicBezTo>
                      <a:pt x="55880" y="85090"/>
                      <a:pt x="74930" y="83820"/>
                      <a:pt x="82550" y="90170"/>
                    </a:cubicBezTo>
                    <a:cubicBezTo>
                      <a:pt x="96520" y="101600"/>
                      <a:pt x="105410" y="179070"/>
                      <a:pt x="102870" y="180340"/>
                    </a:cubicBezTo>
                    <a:cubicBezTo>
                      <a:pt x="99060" y="181610"/>
                      <a:pt x="50800" y="80010"/>
                      <a:pt x="52070" y="55880"/>
                    </a:cubicBezTo>
                    <a:cubicBezTo>
                      <a:pt x="52070" y="46990"/>
                      <a:pt x="57150" y="39370"/>
                      <a:pt x="63500" y="35560"/>
                    </a:cubicBezTo>
                    <a:cubicBezTo>
                      <a:pt x="69850" y="31750"/>
                      <a:pt x="85090" y="30480"/>
                      <a:pt x="91440" y="36830"/>
                    </a:cubicBezTo>
                    <a:cubicBezTo>
                      <a:pt x="102870" y="44450"/>
                      <a:pt x="97790" y="76200"/>
                      <a:pt x="105410" y="97790"/>
                    </a:cubicBezTo>
                    <a:cubicBezTo>
                      <a:pt x="114300" y="124460"/>
                      <a:pt x="151130" y="179070"/>
                      <a:pt x="147320" y="181610"/>
                    </a:cubicBezTo>
                    <a:cubicBezTo>
                      <a:pt x="142240" y="185420"/>
                      <a:pt x="58420" y="106680"/>
                      <a:pt x="62230" y="91440"/>
                    </a:cubicBezTo>
                    <a:cubicBezTo>
                      <a:pt x="63500" y="83820"/>
                      <a:pt x="82550" y="76200"/>
                      <a:pt x="92710" y="80010"/>
                    </a:cubicBezTo>
                    <a:cubicBezTo>
                      <a:pt x="109220" y="86360"/>
                      <a:pt x="144780" y="154940"/>
                      <a:pt x="138430" y="167640"/>
                    </a:cubicBezTo>
                    <a:cubicBezTo>
                      <a:pt x="135890" y="173990"/>
                      <a:pt x="121920" y="177800"/>
                      <a:pt x="113030" y="173990"/>
                    </a:cubicBezTo>
                    <a:cubicBezTo>
                      <a:pt x="92710" y="165100"/>
                      <a:pt x="53340" y="90170"/>
                      <a:pt x="48260" y="63500"/>
                    </a:cubicBezTo>
                    <a:cubicBezTo>
                      <a:pt x="45720" y="50800"/>
                      <a:pt x="46990" y="39370"/>
                      <a:pt x="53340" y="31750"/>
                    </a:cubicBezTo>
                    <a:cubicBezTo>
                      <a:pt x="59690" y="25400"/>
                      <a:pt x="76200" y="22860"/>
                      <a:pt x="86360" y="25400"/>
                    </a:cubicBezTo>
                    <a:cubicBezTo>
                      <a:pt x="95250" y="26670"/>
                      <a:pt x="109220" y="35560"/>
                      <a:pt x="109220" y="39370"/>
                    </a:cubicBezTo>
                    <a:cubicBezTo>
                      <a:pt x="109220" y="44450"/>
                      <a:pt x="86360" y="43180"/>
                      <a:pt x="83820" y="50800"/>
                    </a:cubicBezTo>
                    <a:cubicBezTo>
                      <a:pt x="78740" y="64770"/>
                      <a:pt x="121920" y="128270"/>
                      <a:pt x="121920" y="129540"/>
                    </a:cubicBezTo>
                    <a:cubicBezTo>
                      <a:pt x="120650" y="129540"/>
                      <a:pt x="87630" y="87630"/>
                      <a:pt x="88900" y="74930"/>
                    </a:cubicBezTo>
                    <a:cubicBezTo>
                      <a:pt x="90170" y="66040"/>
                      <a:pt x="104140" y="53340"/>
                      <a:pt x="109220" y="55880"/>
                    </a:cubicBezTo>
                    <a:cubicBezTo>
                      <a:pt x="129540" y="64770"/>
                      <a:pt x="82550" y="405130"/>
                      <a:pt x="92710" y="482600"/>
                    </a:cubicBezTo>
                    <a:cubicBezTo>
                      <a:pt x="96520" y="511810"/>
                      <a:pt x="114300" y="527050"/>
                      <a:pt x="111760" y="542290"/>
                    </a:cubicBezTo>
                    <a:cubicBezTo>
                      <a:pt x="109220" y="553720"/>
                      <a:pt x="97790" y="567690"/>
                      <a:pt x="90170" y="568960"/>
                    </a:cubicBezTo>
                    <a:cubicBezTo>
                      <a:pt x="81280" y="570230"/>
                      <a:pt x="67310" y="561340"/>
                      <a:pt x="60960" y="551180"/>
                    </a:cubicBezTo>
                    <a:cubicBezTo>
                      <a:pt x="50800" y="532130"/>
                      <a:pt x="50800" y="467360"/>
                      <a:pt x="59690" y="448310"/>
                    </a:cubicBezTo>
                    <a:cubicBezTo>
                      <a:pt x="64770" y="438150"/>
                      <a:pt x="76200" y="431800"/>
                      <a:pt x="83820" y="430530"/>
                    </a:cubicBezTo>
                    <a:cubicBezTo>
                      <a:pt x="90170" y="430530"/>
                      <a:pt x="99060" y="433070"/>
                      <a:pt x="104140" y="440690"/>
                    </a:cubicBezTo>
                    <a:cubicBezTo>
                      <a:pt x="116840" y="455930"/>
                      <a:pt x="120650" y="501650"/>
                      <a:pt x="124460" y="533400"/>
                    </a:cubicBezTo>
                    <a:cubicBezTo>
                      <a:pt x="128270" y="567690"/>
                      <a:pt x="134620" y="618490"/>
                      <a:pt x="124460" y="637540"/>
                    </a:cubicBezTo>
                    <a:cubicBezTo>
                      <a:pt x="119380" y="648970"/>
                      <a:pt x="105410" y="657860"/>
                      <a:pt x="97790" y="656590"/>
                    </a:cubicBezTo>
                    <a:cubicBezTo>
                      <a:pt x="88900" y="655320"/>
                      <a:pt x="81280" y="646430"/>
                      <a:pt x="74930" y="631190"/>
                    </a:cubicBezTo>
                    <a:cubicBezTo>
                      <a:pt x="57150" y="589280"/>
                      <a:pt x="44450" y="392430"/>
                      <a:pt x="59690" y="354330"/>
                    </a:cubicBezTo>
                    <a:cubicBezTo>
                      <a:pt x="63500" y="342900"/>
                      <a:pt x="72390" y="336550"/>
                      <a:pt x="80010" y="335280"/>
                    </a:cubicBezTo>
                    <a:cubicBezTo>
                      <a:pt x="87630" y="334010"/>
                      <a:pt x="99060" y="336550"/>
                      <a:pt x="106680" y="347980"/>
                    </a:cubicBezTo>
                    <a:cubicBezTo>
                      <a:pt x="130810" y="384810"/>
                      <a:pt x="156210" y="645160"/>
                      <a:pt x="135890" y="687070"/>
                    </a:cubicBezTo>
                    <a:cubicBezTo>
                      <a:pt x="129540" y="701040"/>
                      <a:pt x="116840" y="707390"/>
                      <a:pt x="107950" y="706120"/>
                    </a:cubicBezTo>
                    <a:cubicBezTo>
                      <a:pt x="100330" y="706120"/>
                      <a:pt x="91440" y="695960"/>
                      <a:pt x="86360" y="681990"/>
                    </a:cubicBezTo>
                    <a:cubicBezTo>
                      <a:pt x="71120" y="641350"/>
                      <a:pt x="85090" y="483870"/>
                      <a:pt x="91440" y="412750"/>
                    </a:cubicBezTo>
                    <a:cubicBezTo>
                      <a:pt x="95250" y="367030"/>
                      <a:pt x="93980" y="312420"/>
                      <a:pt x="107950" y="298450"/>
                    </a:cubicBezTo>
                    <a:cubicBezTo>
                      <a:pt x="114300" y="293370"/>
                      <a:pt x="125730" y="294640"/>
                      <a:pt x="132080" y="297180"/>
                    </a:cubicBezTo>
                    <a:cubicBezTo>
                      <a:pt x="138430" y="299720"/>
                      <a:pt x="143510" y="304800"/>
                      <a:pt x="147320" y="314960"/>
                    </a:cubicBezTo>
                    <a:cubicBezTo>
                      <a:pt x="157480" y="341630"/>
                      <a:pt x="154940" y="427990"/>
                      <a:pt x="152400" y="480060"/>
                    </a:cubicBezTo>
                    <a:cubicBezTo>
                      <a:pt x="151130" y="525780"/>
                      <a:pt x="151130" y="589280"/>
                      <a:pt x="138430" y="609600"/>
                    </a:cubicBezTo>
                    <a:cubicBezTo>
                      <a:pt x="133350" y="618490"/>
                      <a:pt x="125730" y="622300"/>
                      <a:pt x="119380" y="622300"/>
                    </a:cubicBezTo>
                    <a:cubicBezTo>
                      <a:pt x="111760" y="622300"/>
                      <a:pt x="100330" y="618490"/>
                      <a:pt x="93980" y="608330"/>
                    </a:cubicBezTo>
                    <a:cubicBezTo>
                      <a:pt x="73660" y="575310"/>
                      <a:pt x="64770" y="386080"/>
                      <a:pt x="82550" y="349250"/>
                    </a:cubicBezTo>
                    <a:cubicBezTo>
                      <a:pt x="87630" y="336550"/>
                      <a:pt x="100330" y="328930"/>
                      <a:pt x="109220" y="328930"/>
                    </a:cubicBezTo>
                    <a:cubicBezTo>
                      <a:pt x="116840" y="328930"/>
                      <a:pt x="125730" y="335280"/>
                      <a:pt x="130810" y="346710"/>
                    </a:cubicBezTo>
                    <a:cubicBezTo>
                      <a:pt x="147320" y="378460"/>
                      <a:pt x="140970" y="500380"/>
                      <a:pt x="142240" y="570230"/>
                    </a:cubicBezTo>
                    <a:cubicBezTo>
                      <a:pt x="143510" y="631190"/>
                      <a:pt x="153670" y="715010"/>
                      <a:pt x="140970" y="742950"/>
                    </a:cubicBezTo>
                    <a:cubicBezTo>
                      <a:pt x="135890" y="754380"/>
                      <a:pt x="127000" y="760730"/>
                      <a:pt x="119380" y="762000"/>
                    </a:cubicBezTo>
                    <a:cubicBezTo>
                      <a:pt x="113030" y="763270"/>
                      <a:pt x="104140" y="762000"/>
                      <a:pt x="97790" y="754380"/>
                    </a:cubicBezTo>
                    <a:cubicBezTo>
                      <a:pt x="77470" y="726440"/>
                      <a:pt x="62230" y="523240"/>
                      <a:pt x="83820" y="490220"/>
                    </a:cubicBezTo>
                    <a:cubicBezTo>
                      <a:pt x="91440" y="478790"/>
                      <a:pt x="110490" y="472440"/>
                      <a:pt x="120650" y="477520"/>
                    </a:cubicBezTo>
                    <a:cubicBezTo>
                      <a:pt x="140970" y="491490"/>
                      <a:pt x="139700" y="612140"/>
                      <a:pt x="135890" y="676910"/>
                    </a:cubicBezTo>
                    <a:cubicBezTo>
                      <a:pt x="133350" y="741680"/>
                      <a:pt x="114300" y="838200"/>
                      <a:pt x="99060" y="866140"/>
                    </a:cubicBezTo>
                    <a:cubicBezTo>
                      <a:pt x="93980" y="876300"/>
                      <a:pt x="90170" y="881380"/>
                      <a:pt x="82550" y="883920"/>
                    </a:cubicBezTo>
                    <a:cubicBezTo>
                      <a:pt x="74930" y="885190"/>
                      <a:pt x="62230" y="882650"/>
                      <a:pt x="55880" y="875030"/>
                    </a:cubicBezTo>
                    <a:cubicBezTo>
                      <a:pt x="45720" y="864870"/>
                      <a:pt x="45720" y="844550"/>
                      <a:pt x="43180" y="817880"/>
                    </a:cubicBezTo>
                    <a:cubicBezTo>
                      <a:pt x="35560" y="759460"/>
                      <a:pt x="26670" y="576580"/>
                      <a:pt x="36830" y="532130"/>
                    </a:cubicBezTo>
                    <a:cubicBezTo>
                      <a:pt x="40640" y="518160"/>
                      <a:pt x="43180" y="510540"/>
                      <a:pt x="50800" y="506730"/>
                    </a:cubicBezTo>
                    <a:cubicBezTo>
                      <a:pt x="57150" y="501650"/>
                      <a:pt x="71120" y="500380"/>
                      <a:pt x="80010" y="506730"/>
                    </a:cubicBezTo>
                    <a:cubicBezTo>
                      <a:pt x="92710" y="515620"/>
                      <a:pt x="99060" y="551180"/>
                      <a:pt x="105410" y="586740"/>
                    </a:cubicBezTo>
                    <a:cubicBezTo>
                      <a:pt x="115570" y="648970"/>
                      <a:pt x="127000" y="815340"/>
                      <a:pt x="114300" y="855980"/>
                    </a:cubicBezTo>
                    <a:cubicBezTo>
                      <a:pt x="110490" y="868680"/>
                      <a:pt x="105410" y="877570"/>
                      <a:pt x="97790" y="880110"/>
                    </a:cubicBezTo>
                    <a:cubicBezTo>
                      <a:pt x="90170" y="881380"/>
                      <a:pt x="73660" y="876300"/>
                      <a:pt x="64770" y="862330"/>
                    </a:cubicBezTo>
                    <a:cubicBezTo>
                      <a:pt x="36830" y="820420"/>
                      <a:pt x="19050" y="565150"/>
                      <a:pt x="38100" y="520700"/>
                    </a:cubicBezTo>
                    <a:cubicBezTo>
                      <a:pt x="43180" y="506730"/>
                      <a:pt x="54610" y="499110"/>
                      <a:pt x="63500" y="499110"/>
                    </a:cubicBezTo>
                    <a:cubicBezTo>
                      <a:pt x="71120" y="499110"/>
                      <a:pt x="80010" y="505460"/>
                      <a:pt x="86360" y="516890"/>
                    </a:cubicBezTo>
                    <a:cubicBezTo>
                      <a:pt x="102870" y="543560"/>
                      <a:pt x="101600" y="633730"/>
                      <a:pt x="104140" y="702310"/>
                    </a:cubicBezTo>
                    <a:cubicBezTo>
                      <a:pt x="106680" y="786130"/>
                      <a:pt x="113030" y="947420"/>
                      <a:pt x="92710" y="985520"/>
                    </a:cubicBezTo>
                    <a:cubicBezTo>
                      <a:pt x="85090" y="998220"/>
                      <a:pt x="72390" y="1004570"/>
                      <a:pt x="63500" y="1003300"/>
                    </a:cubicBezTo>
                    <a:cubicBezTo>
                      <a:pt x="55880" y="1003300"/>
                      <a:pt x="45720" y="990600"/>
                      <a:pt x="41910" y="977900"/>
                    </a:cubicBezTo>
                    <a:cubicBezTo>
                      <a:pt x="35560" y="958850"/>
                      <a:pt x="40640" y="906780"/>
                      <a:pt x="50800" y="891540"/>
                    </a:cubicBezTo>
                    <a:cubicBezTo>
                      <a:pt x="55880" y="883920"/>
                      <a:pt x="63500" y="880110"/>
                      <a:pt x="71120" y="880110"/>
                    </a:cubicBezTo>
                    <a:cubicBezTo>
                      <a:pt x="77470" y="880110"/>
                      <a:pt x="86360" y="882650"/>
                      <a:pt x="92710" y="890270"/>
                    </a:cubicBezTo>
                    <a:cubicBezTo>
                      <a:pt x="107950" y="913130"/>
                      <a:pt x="115570" y="1045210"/>
                      <a:pt x="100330" y="1070610"/>
                    </a:cubicBezTo>
                    <a:cubicBezTo>
                      <a:pt x="95250" y="1080770"/>
                      <a:pt x="82550" y="1085850"/>
                      <a:pt x="74930" y="1084580"/>
                    </a:cubicBezTo>
                    <a:cubicBezTo>
                      <a:pt x="67310" y="1083310"/>
                      <a:pt x="58420" y="1073150"/>
                      <a:pt x="53340" y="1059180"/>
                    </a:cubicBezTo>
                    <a:cubicBezTo>
                      <a:pt x="41910" y="1029970"/>
                      <a:pt x="41910" y="923290"/>
                      <a:pt x="53340" y="896620"/>
                    </a:cubicBezTo>
                    <a:cubicBezTo>
                      <a:pt x="58420" y="885190"/>
                      <a:pt x="67310" y="877570"/>
                      <a:pt x="74930" y="877570"/>
                    </a:cubicBezTo>
                    <a:cubicBezTo>
                      <a:pt x="83820" y="876300"/>
                      <a:pt x="95250" y="880110"/>
                      <a:pt x="100330" y="890270"/>
                    </a:cubicBezTo>
                    <a:cubicBezTo>
                      <a:pt x="116840" y="915670"/>
                      <a:pt x="115570" y="1042670"/>
                      <a:pt x="102870" y="1071880"/>
                    </a:cubicBezTo>
                    <a:cubicBezTo>
                      <a:pt x="97790" y="1083310"/>
                      <a:pt x="88900" y="1089660"/>
                      <a:pt x="81280" y="1090930"/>
                    </a:cubicBezTo>
                    <a:cubicBezTo>
                      <a:pt x="72390" y="1090930"/>
                      <a:pt x="60960" y="1084580"/>
                      <a:pt x="53340" y="1071880"/>
                    </a:cubicBezTo>
                    <a:cubicBezTo>
                      <a:pt x="34290" y="1033780"/>
                      <a:pt x="36830" y="833120"/>
                      <a:pt x="53340" y="791210"/>
                    </a:cubicBezTo>
                    <a:cubicBezTo>
                      <a:pt x="58420" y="775970"/>
                      <a:pt x="67310" y="767080"/>
                      <a:pt x="74930" y="765810"/>
                    </a:cubicBezTo>
                    <a:cubicBezTo>
                      <a:pt x="83820" y="764540"/>
                      <a:pt x="96520" y="770890"/>
                      <a:pt x="102870" y="784860"/>
                    </a:cubicBezTo>
                    <a:cubicBezTo>
                      <a:pt x="124460" y="826770"/>
                      <a:pt x="119380" y="1071880"/>
                      <a:pt x="97790" y="1113790"/>
                    </a:cubicBezTo>
                    <a:cubicBezTo>
                      <a:pt x="90170" y="1126490"/>
                      <a:pt x="77470" y="1134110"/>
                      <a:pt x="69850" y="1132840"/>
                    </a:cubicBezTo>
                    <a:cubicBezTo>
                      <a:pt x="60960" y="1131570"/>
                      <a:pt x="52070" y="1120140"/>
                      <a:pt x="46990" y="1107440"/>
                    </a:cubicBezTo>
                    <a:cubicBezTo>
                      <a:pt x="38100" y="1080770"/>
                      <a:pt x="43180" y="988060"/>
                      <a:pt x="53340" y="966470"/>
                    </a:cubicBezTo>
                    <a:cubicBezTo>
                      <a:pt x="58420" y="956310"/>
                      <a:pt x="64770" y="951230"/>
                      <a:pt x="72390" y="951230"/>
                    </a:cubicBezTo>
                    <a:cubicBezTo>
                      <a:pt x="80010" y="949960"/>
                      <a:pt x="91440" y="951230"/>
                      <a:pt x="99060" y="961390"/>
                    </a:cubicBezTo>
                    <a:cubicBezTo>
                      <a:pt x="116840" y="988060"/>
                      <a:pt x="124460" y="1145540"/>
                      <a:pt x="107950" y="1177290"/>
                    </a:cubicBezTo>
                    <a:cubicBezTo>
                      <a:pt x="102870" y="1189990"/>
                      <a:pt x="88900" y="1197610"/>
                      <a:pt x="81280" y="1197610"/>
                    </a:cubicBezTo>
                    <a:cubicBezTo>
                      <a:pt x="72390" y="1196340"/>
                      <a:pt x="62230" y="1184910"/>
                      <a:pt x="58420" y="1172210"/>
                    </a:cubicBezTo>
                    <a:cubicBezTo>
                      <a:pt x="50800" y="1149350"/>
                      <a:pt x="55880" y="1080770"/>
                      <a:pt x="64770" y="1061720"/>
                    </a:cubicBezTo>
                    <a:cubicBezTo>
                      <a:pt x="69850" y="1052830"/>
                      <a:pt x="76200" y="1047750"/>
                      <a:pt x="82550" y="1046480"/>
                    </a:cubicBezTo>
                    <a:cubicBezTo>
                      <a:pt x="88900" y="1043940"/>
                      <a:pt x="100330" y="1045210"/>
                      <a:pt x="105410" y="1051560"/>
                    </a:cubicBezTo>
                    <a:cubicBezTo>
                      <a:pt x="120650" y="1070610"/>
                      <a:pt x="124460" y="1183640"/>
                      <a:pt x="114300" y="1212850"/>
                    </a:cubicBezTo>
                    <a:cubicBezTo>
                      <a:pt x="110490" y="1226820"/>
                      <a:pt x="100330" y="1236980"/>
                      <a:pt x="92710" y="1238250"/>
                    </a:cubicBezTo>
                    <a:cubicBezTo>
                      <a:pt x="83820" y="1239520"/>
                      <a:pt x="71120" y="1231900"/>
                      <a:pt x="64770" y="1219200"/>
                    </a:cubicBezTo>
                    <a:cubicBezTo>
                      <a:pt x="50800" y="1191260"/>
                      <a:pt x="58420" y="1065530"/>
                      <a:pt x="76200" y="1038860"/>
                    </a:cubicBezTo>
                    <a:cubicBezTo>
                      <a:pt x="83820" y="1027430"/>
                      <a:pt x="97790" y="1022350"/>
                      <a:pt x="106680" y="1023620"/>
                    </a:cubicBezTo>
                    <a:cubicBezTo>
                      <a:pt x="114300" y="1026160"/>
                      <a:pt x="120650" y="1035050"/>
                      <a:pt x="124460" y="1046480"/>
                    </a:cubicBezTo>
                    <a:cubicBezTo>
                      <a:pt x="134620" y="1071880"/>
                      <a:pt x="132080" y="1159510"/>
                      <a:pt x="120650" y="1189990"/>
                    </a:cubicBezTo>
                    <a:cubicBezTo>
                      <a:pt x="115570" y="1206500"/>
                      <a:pt x="104140" y="1221740"/>
                      <a:pt x="95250" y="1223010"/>
                    </a:cubicBezTo>
                    <a:cubicBezTo>
                      <a:pt x="87630" y="1225550"/>
                      <a:pt x="76200" y="1219200"/>
                      <a:pt x="71120" y="1210310"/>
                    </a:cubicBezTo>
                    <a:cubicBezTo>
                      <a:pt x="60960" y="1195070"/>
                      <a:pt x="57150" y="1144270"/>
                      <a:pt x="63500" y="1125220"/>
                    </a:cubicBezTo>
                    <a:cubicBezTo>
                      <a:pt x="68580" y="1113790"/>
                      <a:pt x="77470" y="1101090"/>
                      <a:pt x="86360" y="1099820"/>
                    </a:cubicBezTo>
                    <a:cubicBezTo>
                      <a:pt x="93980" y="1099820"/>
                      <a:pt x="107950" y="1107440"/>
                      <a:pt x="114300" y="1118870"/>
                    </a:cubicBezTo>
                    <a:cubicBezTo>
                      <a:pt x="128270" y="1148080"/>
                      <a:pt x="123190" y="1275080"/>
                      <a:pt x="107950" y="1304290"/>
                    </a:cubicBezTo>
                    <a:cubicBezTo>
                      <a:pt x="101600" y="1315720"/>
                      <a:pt x="88900" y="1323340"/>
                      <a:pt x="80010" y="1323340"/>
                    </a:cubicBezTo>
                    <a:cubicBezTo>
                      <a:pt x="72390" y="1322070"/>
                      <a:pt x="63500" y="1314450"/>
                      <a:pt x="58420" y="1304290"/>
                    </a:cubicBezTo>
                    <a:cubicBezTo>
                      <a:pt x="48260" y="1282700"/>
                      <a:pt x="43180" y="1215390"/>
                      <a:pt x="53340" y="1195070"/>
                    </a:cubicBezTo>
                    <a:cubicBezTo>
                      <a:pt x="59690" y="1184910"/>
                      <a:pt x="72390" y="1176020"/>
                      <a:pt x="81280" y="1176020"/>
                    </a:cubicBezTo>
                    <a:cubicBezTo>
                      <a:pt x="88900" y="1177290"/>
                      <a:pt x="99060" y="1186180"/>
                      <a:pt x="102870" y="1195070"/>
                    </a:cubicBezTo>
                    <a:cubicBezTo>
                      <a:pt x="107950" y="1209040"/>
                      <a:pt x="105410" y="1243330"/>
                      <a:pt x="97790" y="1256030"/>
                    </a:cubicBezTo>
                    <a:cubicBezTo>
                      <a:pt x="92710" y="1263650"/>
                      <a:pt x="80010" y="1270000"/>
                      <a:pt x="72390" y="1268730"/>
                    </a:cubicBezTo>
                    <a:cubicBezTo>
                      <a:pt x="63500" y="1267460"/>
                      <a:pt x="50800" y="1254760"/>
                      <a:pt x="49530" y="1245870"/>
                    </a:cubicBezTo>
                    <a:cubicBezTo>
                      <a:pt x="46990" y="1236980"/>
                      <a:pt x="50800" y="1223010"/>
                      <a:pt x="57150" y="1217930"/>
                    </a:cubicBezTo>
                    <a:cubicBezTo>
                      <a:pt x="64770" y="1212850"/>
                      <a:pt x="82550" y="1212850"/>
                      <a:pt x="91440" y="1219200"/>
                    </a:cubicBezTo>
                    <a:cubicBezTo>
                      <a:pt x="105410" y="1230630"/>
                      <a:pt x="123190" y="1292860"/>
                      <a:pt x="114300" y="1306830"/>
                    </a:cubicBezTo>
                    <a:cubicBezTo>
                      <a:pt x="109220" y="1315720"/>
                      <a:pt x="82550" y="1319530"/>
                      <a:pt x="81280" y="1316990"/>
                    </a:cubicBezTo>
                    <a:cubicBezTo>
                      <a:pt x="78740" y="1314450"/>
                      <a:pt x="97790" y="1300480"/>
                      <a:pt x="101600" y="1290320"/>
                    </a:cubicBezTo>
                    <a:cubicBezTo>
                      <a:pt x="106680" y="1280160"/>
                      <a:pt x="105410" y="1271270"/>
                      <a:pt x="105410" y="1253490"/>
                    </a:cubicBezTo>
                    <a:cubicBezTo>
                      <a:pt x="106680" y="1206500"/>
                      <a:pt x="78740" y="1037590"/>
                      <a:pt x="97790" y="1002030"/>
                    </a:cubicBezTo>
                    <a:cubicBezTo>
                      <a:pt x="106680" y="986790"/>
                      <a:pt x="125730" y="976630"/>
                      <a:pt x="133350" y="981710"/>
                    </a:cubicBezTo>
                    <a:cubicBezTo>
                      <a:pt x="157480" y="995680"/>
                      <a:pt x="130810" y="1256030"/>
                      <a:pt x="120650" y="1313180"/>
                    </a:cubicBezTo>
                    <a:cubicBezTo>
                      <a:pt x="116840" y="1333500"/>
                      <a:pt x="114300" y="1344930"/>
                      <a:pt x="105410" y="1352550"/>
                    </a:cubicBezTo>
                    <a:cubicBezTo>
                      <a:pt x="99060" y="1358900"/>
                      <a:pt x="87630" y="1360170"/>
                      <a:pt x="77470" y="1358900"/>
                    </a:cubicBezTo>
                    <a:cubicBezTo>
                      <a:pt x="67310" y="1357630"/>
                      <a:pt x="55880" y="1355090"/>
                      <a:pt x="48260" y="1344930"/>
                    </a:cubicBezTo>
                    <a:cubicBezTo>
                      <a:pt x="30480" y="1319530"/>
                      <a:pt x="27940" y="1224280"/>
                      <a:pt x="30480" y="1167130"/>
                    </a:cubicBezTo>
                    <a:cubicBezTo>
                      <a:pt x="33020" y="1113790"/>
                      <a:pt x="53340" y="1069340"/>
                      <a:pt x="60960" y="1012190"/>
                    </a:cubicBezTo>
                    <a:cubicBezTo>
                      <a:pt x="68580" y="942340"/>
                      <a:pt x="55880" y="849630"/>
                      <a:pt x="71120" y="779780"/>
                    </a:cubicBezTo>
                    <a:cubicBezTo>
                      <a:pt x="85090" y="717550"/>
                      <a:pt x="115570" y="632460"/>
                      <a:pt x="140970" y="610870"/>
                    </a:cubicBezTo>
                    <a:cubicBezTo>
                      <a:pt x="151130" y="601980"/>
                      <a:pt x="158750" y="599440"/>
                      <a:pt x="172720" y="603250"/>
                    </a:cubicBezTo>
                    <a:cubicBezTo>
                      <a:pt x="215900" y="613410"/>
                      <a:pt x="313690" y="742950"/>
                      <a:pt x="393700" y="806450"/>
                    </a:cubicBezTo>
                    <a:cubicBezTo>
                      <a:pt x="478790" y="873760"/>
                      <a:pt x="565150" y="946150"/>
                      <a:pt x="668020" y="994410"/>
                    </a:cubicBezTo>
                    <a:cubicBezTo>
                      <a:pt x="783590" y="1047750"/>
                      <a:pt x="922020" y="1079500"/>
                      <a:pt x="1056640" y="1104900"/>
                    </a:cubicBezTo>
                    <a:cubicBezTo>
                      <a:pt x="1198880" y="1131570"/>
                      <a:pt x="1449070" y="1123950"/>
                      <a:pt x="1503680" y="1149350"/>
                    </a:cubicBezTo>
                    <a:cubicBezTo>
                      <a:pt x="1518920" y="1155700"/>
                      <a:pt x="1527810" y="1163320"/>
                      <a:pt x="1529080" y="1172210"/>
                    </a:cubicBezTo>
                    <a:cubicBezTo>
                      <a:pt x="1530350" y="1179830"/>
                      <a:pt x="1522730" y="1192530"/>
                      <a:pt x="1515110" y="1197610"/>
                    </a:cubicBezTo>
                    <a:cubicBezTo>
                      <a:pt x="1504950" y="1203960"/>
                      <a:pt x="1490980" y="1202690"/>
                      <a:pt x="1469390" y="1200150"/>
                    </a:cubicBezTo>
                    <a:cubicBezTo>
                      <a:pt x="1413510" y="1192530"/>
                      <a:pt x="1233170" y="1140460"/>
                      <a:pt x="1173480" y="1109980"/>
                    </a:cubicBezTo>
                    <a:cubicBezTo>
                      <a:pt x="1143000" y="1094740"/>
                      <a:pt x="1117600" y="1079500"/>
                      <a:pt x="1111250" y="1064260"/>
                    </a:cubicBezTo>
                    <a:cubicBezTo>
                      <a:pt x="1108710" y="1055370"/>
                      <a:pt x="1112520" y="1042670"/>
                      <a:pt x="1117600" y="1036320"/>
                    </a:cubicBezTo>
                    <a:cubicBezTo>
                      <a:pt x="1122680" y="1031240"/>
                      <a:pt x="1140460" y="1029970"/>
                      <a:pt x="1140460" y="1029970"/>
                    </a:cubicBezTo>
                    <a:cubicBezTo>
                      <a:pt x="1140460" y="1029970"/>
                      <a:pt x="1117600" y="1037590"/>
                      <a:pt x="1117600" y="1037590"/>
                    </a:cubicBezTo>
                    <a:cubicBezTo>
                      <a:pt x="1117600" y="1037590"/>
                      <a:pt x="1132840" y="1027430"/>
                      <a:pt x="1140460" y="1029970"/>
                    </a:cubicBezTo>
                    <a:cubicBezTo>
                      <a:pt x="1148080" y="1032510"/>
                      <a:pt x="1160780" y="1052830"/>
                      <a:pt x="1159510" y="1060450"/>
                    </a:cubicBezTo>
                    <a:cubicBezTo>
                      <a:pt x="1159510" y="1068070"/>
                      <a:pt x="1150620" y="1076960"/>
                      <a:pt x="1144270" y="1078230"/>
                    </a:cubicBezTo>
                    <a:cubicBezTo>
                      <a:pt x="1137920" y="1080770"/>
                      <a:pt x="1126490" y="1079500"/>
                      <a:pt x="1120140" y="1075690"/>
                    </a:cubicBezTo>
                    <a:cubicBezTo>
                      <a:pt x="1115060" y="1071880"/>
                      <a:pt x="1109980" y="1061720"/>
                      <a:pt x="1109980" y="1054100"/>
                    </a:cubicBezTo>
                    <a:cubicBezTo>
                      <a:pt x="1109980" y="1047750"/>
                      <a:pt x="1115060" y="1037590"/>
                      <a:pt x="1121410" y="1033780"/>
                    </a:cubicBezTo>
                    <a:cubicBezTo>
                      <a:pt x="1127760" y="1029970"/>
                      <a:pt x="1139190" y="1028700"/>
                      <a:pt x="1145540" y="1031240"/>
                    </a:cubicBezTo>
                    <a:cubicBezTo>
                      <a:pt x="1151890" y="1033780"/>
                      <a:pt x="1158240" y="1043940"/>
                      <a:pt x="1160780" y="1050290"/>
                    </a:cubicBezTo>
                    <a:cubicBezTo>
                      <a:pt x="1162050" y="1055370"/>
                      <a:pt x="1162050" y="1061720"/>
                      <a:pt x="1158240" y="1066800"/>
                    </a:cubicBezTo>
                    <a:cubicBezTo>
                      <a:pt x="1153160" y="1073150"/>
                      <a:pt x="1131570" y="1082040"/>
                      <a:pt x="1123950" y="1078230"/>
                    </a:cubicBezTo>
                    <a:cubicBezTo>
                      <a:pt x="1116330" y="1074420"/>
                      <a:pt x="1108710" y="1054100"/>
                      <a:pt x="1111250" y="1046480"/>
                    </a:cubicBezTo>
                    <a:cubicBezTo>
                      <a:pt x="1113790" y="1038860"/>
                      <a:pt x="1132840" y="1028700"/>
                      <a:pt x="1140460" y="1029970"/>
                    </a:cubicBezTo>
                    <a:cubicBezTo>
                      <a:pt x="1149350" y="1032510"/>
                      <a:pt x="1148080" y="1046480"/>
                      <a:pt x="1160780" y="1055370"/>
                    </a:cubicBezTo>
                    <a:cubicBezTo>
                      <a:pt x="1205230" y="1084580"/>
                      <a:pt x="1478280" y="1121410"/>
                      <a:pt x="1516380" y="1151890"/>
                    </a:cubicBezTo>
                    <a:cubicBezTo>
                      <a:pt x="1526540" y="1160780"/>
                      <a:pt x="1530350" y="1170940"/>
                      <a:pt x="1529080" y="1178560"/>
                    </a:cubicBezTo>
                    <a:cubicBezTo>
                      <a:pt x="1526540" y="1186180"/>
                      <a:pt x="1517650" y="1195070"/>
                      <a:pt x="1502410" y="1200150"/>
                    </a:cubicBezTo>
                    <a:cubicBezTo>
                      <a:pt x="1447800" y="1216660"/>
                      <a:pt x="1211580" y="1182370"/>
                      <a:pt x="1082040" y="1160780"/>
                    </a:cubicBezTo>
                    <a:cubicBezTo>
                      <a:pt x="966470" y="1141730"/>
                      <a:pt x="840740" y="1107440"/>
                      <a:pt x="760730" y="1083310"/>
                    </a:cubicBezTo>
                    <a:cubicBezTo>
                      <a:pt x="711200" y="1066800"/>
                      <a:pt x="689610" y="1062990"/>
                      <a:pt x="642620" y="1037590"/>
                    </a:cubicBezTo>
                    <a:cubicBezTo>
                      <a:pt x="553720" y="990600"/>
                      <a:pt x="372110" y="857250"/>
                      <a:pt x="289560" y="786130"/>
                    </a:cubicBezTo>
                    <a:cubicBezTo>
                      <a:pt x="240030" y="742950"/>
                      <a:pt x="191770" y="697230"/>
                      <a:pt x="180340" y="669290"/>
                    </a:cubicBezTo>
                    <a:cubicBezTo>
                      <a:pt x="175260" y="657860"/>
                      <a:pt x="180340" y="640080"/>
                      <a:pt x="177800" y="638810"/>
                    </a:cubicBezTo>
                    <a:cubicBezTo>
                      <a:pt x="171450" y="638810"/>
                      <a:pt x="125730" y="765810"/>
                      <a:pt x="114300" y="830580"/>
                    </a:cubicBezTo>
                    <a:cubicBezTo>
                      <a:pt x="104140" y="894080"/>
                      <a:pt x="116840" y="963930"/>
                      <a:pt x="110490" y="1022350"/>
                    </a:cubicBezTo>
                    <a:cubicBezTo>
                      <a:pt x="104140" y="1074420"/>
                      <a:pt x="85090" y="1118870"/>
                      <a:pt x="81280" y="1167130"/>
                    </a:cubicBezTo>
                    <a:cubicBezTo>
                      <a:pt x="78740" y="1217930"/>
                      <a:pt x="104140" y="1314450"/>
                      <a:pt x="92710" y="1320800"/>
                    </a:cubicBezTo>
                    <a:cubicBezTo>
                      <a:pt x="87630" y="1323340"/>
                      <a:pt x="74930" y="1311910"/>
                      <a:pt x="69850" y="1301750"/>
                    </a:cubicBezTo>
                    <a:cubicBezTo>
                      <a:pt x="59690" y="1281430"/>
                      <a:pt x="67310" y="1230630"/>
                      <a:pt x="69850" y="1186180"/>
                    </a:cubicBezTo>
                    <a:cubicBezTo>
                      <a:pt x="73660" y="1123950"/>
                      <a:pt x="77470" y="989330"/>
                      <a:pt x="96520" y="961390"/>
                    </a:cubicBezTo>
                    <a:cubicBezTo>
                      <a:pt x="102870" y="951230"/>
                      <a:pt x="110490" y="946150"/>
                      <a:pt x="118110" y="947420"/>
                    </a:cubicBezTo>
                    <a:cubicBezTo>
                      <a:pt x="128270" y="948690"/>
                      <a:pt x="140970" y="962660"/>
                      <a:pt x="148590" y="981710"/>
                    </a:cubicBezTo>
                    <a:cubicBezTo>
                      <a:pt x="167640" y="1033780"/>
                      <a:pt x="171450" y="1242060"/>
                      <a:pt x="152400" y="1299210"/>
                    </a:cubicBezTo>
                    <a:cubicBezTo>
                      <a:pt x="143510" y="1324610"/>
                      <a:pt x="128270" y="1341120"/>
                      <a:pt x="114300" y="1347470"/>
                    </a:cubicBezTo>
                    <a:cubicBezTo>
                      <a:pt x="102870" y="1352550"/>
                      <a:pt x="86360" y="1352550"/>
                      <a:pt x="76200" y="1343660"/>
                    </a:cubicBezTo>
                    <a:cubicBezTo>
                      <a:pt x="58420" y="1329690"/>
                      <a:pt x="39370" y="1254760"/>
                      <a:pt x="48260" y="1233170"/>
                    </a:cubicBezTo>
                    <a:cubicBezTo>
                      <a:pt x="53340" y="1221740"/>
                      <a:pt x="71120" y="1211580"/>
                      <a:pt x="80010" y="1212850"/>
                    </a:cubicBezTo>
                    <a:cubicBezTo>
                      <a:pt x="88900" y="1215390"/>
                      <a:pt x="100330" y="1234440"/>
                      <a:pt x="100330" y="1243330"/>
                    </a:cubicBezTo>
                    <a:cubicBezTo>
                      <a:pt x="100330" y="1252220"/>
                      <a:pt x="91440" y="1264920"/>
                      <a:pt x="83820" y="1267460"/>
                    </a:cubicBezTo>
                    <a:cubicBezTo>
                      <a:pt x="77470" y="1270000"/>
                      <a:pt x="62230" y="1267460"/>
                      <a:pt x="55880" y="1261110"/>
                    </a:cubicBezTo>
                    <a:cubicBezTo>
                      <a:pt x="46990" y="1249680"/>
                      <a:pt x="46990" y="1210310"/>
                      <a:pt x="53340" y="1196340"/>
                    </a:cubicBezTo>
                    <a:cubicBezTo>
                      <a:pt x="58420" y="1184910"/>
                      <a:pt x="73660" y="1176020"/>
                      <a:pt x="81280" y="1176020"/>
                    </a:cubicBezTo>
                    <a:cubicBezTo>
                      <a:pt x="90170" y="1177290"/>
                      <a:pt x="99060" y="1188720"/>
                      <a:pt x="104140" y="1201420"/>
                    </a:cubicBezTo>
                    <a:cubicBezTo>
                      <a:pt x="113030" y="1224280"/>
                      <a:pt x="114300" y="1291590"/>
                      <a:pt x="105410" y="1309370"/>
                    </a:cubicBezTo>
                    <a:cubicBezTo>
                      <a:pt x="101600" y="1318260"/>
                      <a:pt x="92710" y="1322070"/>
                      <a:pt x="86360" y="1323340"/>
                    </a:cubicBezTo>
                    <a:cubicBezTo>
                      <a:pt x="78740" y="1323340"/>
                      <a:pt x="66040" y="1319530"/>
                      <a:pt x="60960" y="1309370"/>
                    </a:cubicBezTo>
                    <a:cubicBezTo>
                      <a:pt x="45720" y="1283970"/>
                      <a:pt x="48260" y="1149350"/>
                      <a:pt x="64770" y="1118870"/>
                    </a:cubicBezTo>
                    <a:cubicBezTo>
                      <a:pt x="71120" y="1107440"/>
                      <a:pt x="83820" y="1099820"/>
                      <a:pt x="92710" y="1099820"/>
                    </a:cubicBezTo>
                    <a:cubicBezTo>
                      <a:pt x="100330" y="1101090"/>
                      <a:pt x="110490" y="1113790"/>
                      <a:pt x="114300" y="1125220"/>
                    </a:cubicBezTo>
                    <a:cubicBezTo>
                      <a:pt x="120650" y="1141730"/>
                      <a:pt x="120650" y="1186180"/>
                      <a:pt x="110490" y="1193800"/>
                    </a:cubicBezTo>
                    <a:cubicBezTo>
                      <a:pt x="101600" y="1198880"/>
                      <a:pt x="78740" y="1195070"/>
                      <a:pt x="71120" y="1183640"/>
                    </a:cubicBezTo>
                    <a:cubicBezTo>
                      <a:pt x="54610" y="1164590"/>
                      <a:pt x="62230" y="1070610"/>
                      <a:pt x="74930" y="1045210"/>
                    </a:cubicBezTo>
                    <a:cubicBezTo>
                      <a:pt x="80010" y="1032510"/>
                      <a:pt x="91440" y="1023620"/>
                      <a:pt x="100330" y="1023620"/>
                    </a:cubicBezTo>
                    <a:cubicBezTo>
                      <a:pt x="109220" y="1023620"/>
                      <a:pt x="119380" y="1032510"/>
                      <a:pt x="124460" y="1046480"/>
                    </a:cubicBezTo>
                    <a:cubicBezTo>
                      <a:pt x="137160" y="1075690"/>
                      <a:pt x="127000" y="1191260"/>
                      <a:pt x="114300" y="1219200"/>
                    </a:cubicBezTo>
                    <a:cubicBezTo>
                      <a:pt x="107950" y="1230630"/>
                      <a:pt x="100330" y="1238250"/>
                      <a:pt x="92710" y="1238250"/>
                    </a:cubicBezTo>
                    <a:cubicBezTo>
                      <a:pt x="83820" y="1239520"/>
                      <a:pt x="71120" y="1231900"/>
                      <a:pt x="64770" y="1219200"/>
                    </a:cubicBezTo>
                    <a:cubicBezTo>
                      <a:pt x="50800" y="1193800"/>
                      <a:pt x="50800" y="1085850"/>
                      <a:pt x="64770" y="1061720"/>
                    </a:cubicBezTo>
                    <a:cubicBezTo>
                      <a:pt x="72390" y="1050290"/>
                      <a:pt x="86360" y="1045210"/>
                      <a:pt x="95250" y="1046480"/>
                    </a:cubicBezTo>
                    <a:cubicBezTo>
                      <a:pt x="102870" y="1047750"/>
                      <a:pt x="110490" y="1056640"/>
                      <a:pt x="114300" y="1068070"/>
                    </a:cubicBezTo>
                    <a:cubicBezTo>
                      <a:pt x="121920" y="1089660"/>
                      <a:pt x="118110" y="1164590"/>
                      <a:pt x="106680" y="1183640"/>
                    </a:cubicBezTo>
                    <a:cubicBezTo>
                      <a:pt x="100330" y="1192530"/>
                      <a:pt x="88900" y="1197610"/>
                      <a:pt x="81280" y="1197610"/>
                    </a:cubicBezTo>
                    <a:cubicBezTo>
                      <a:pt x="72390" y="1196340"/>
                      <a:pt x="64770" y="1189990"/>
                      <a:pt x="59690" y="1177290"/>
                    </a:cubicBezTo>
                    <a:cubicBezTo>
                      <a:pt x="44450" y="1146810"/>
                      <a:pt x="38100" y="1004570"/>
                      <a:pt x="52070" y="971550"/>
                    </a:cubicBezTo>
                    <a:cubicBezTo>
                      <a:pt x="58420" y="958850"/>
                      <a:pt x="69850" y="949960"/>
                      <a:pt x="77470" y="949960"/>
                    </a:cubicBezTo>
                    <a:cubicBezTo>
                      <a:pt x="86360" y="949960"/>
                      <a:pt x="97790" y="960120"/>
                      <a:pt x="102870" y="972820"/>
                    </a:cubicBezTo>
                    <a:cubicBezTo>
                      <a:pt x="113030" y="998220"/>
                      <a:pt x="109220" y="1089660"/>
                      <a:pt x="97790" y="1113790"/>
                    </a:cubicBezTo>
                    <a:cubicBezTo>
                      <a:pt x="92710" y="1125220"/>
                      <a:pt x="83820" y="1132840"/>
                      <a:pt x="76200" y="1132840"/>
                    </a:cubicBezTo>
                    <a:cubicBezTo>
                      <a:pt x="67310" y="1132840"/>
                      <a:pt x="54610" y="1126490"/>
                      <a:pt x="48260" y="1113790"/>
                    </a:cubicBezTo>
                    <a:cubicBezTo>
                      <a:pt x="26670" y="1071880"/>
                      <a:pt x="35560" y="836930"/>
                      <a:pt x="53340" y="791210"/>
                    </a:cubicBezTo>
                    <a:cubicBezTo>
                      <a:pt x="58420" y="775970"/>
                      <a:pt x="67310" y="765810"/>
                      <a:pt x="74930" y="765810"/>
                    </a:cubicBezTo>
                    <a:cubicBezTo>
                      <a:pt x="83820" y="764540"/>
                      <a:pt x="96520" y="775970"/>
                      <a:pt x="104140" y="791210"/>
                    </a:cubicBezTo>
                    <a:cubicBezTo>
                      <a:pt x="123190" y="833120"/>
                      <a:pt x="120650" y="1033780"/>
                      <a:pt x="102870" y="1071880"/>
                    </a:cubicBezTo>
                    <a:cubicBezTo>
                      <a:pt x="97790" y="1083310"/>
                      <a:pt x="88900" y="1089660"/>
                      <a:pt x="81280" y="1090930"/>
                    </a:cubicBezTo>
                    <a:cubicBezTo>
                      <a:pt x="72390" y="1090930"/>
                      <a:pt x="59690" y="1083310"/>
                      <a:pt x="53340" y="1071880"/>
                    </a:cubicBezTo>
                    <a:cubicBezTo>
                      <a:pt x="39370" y="1043940"/>
                      <a:pt x="39370" y="924560"/>
                      <a:pt x="53340" y="896620"/>
                    </a:cubicBezTo>
                    <a:cubicBezTo>
                      <a:pt x="59690" y="883920"/>
                      <a:pt x="73660" y="876300"/>
                      <a:pt x="81280" y="877570"/>
                    </a:cubicBezTo>
                    <a:cubicBezTo>
                      <a:pt x="90170" y="877570"/>
                      <a:pt x="99060" y="889000"/>
                      <a:pt x="104140" y="902970"/>
                    </a:cubicBezTo>
                    <a:cubicBezTo>
                      <a:pt x="115570" y="932180"/>
                      <a:pt x="116840" y="1038860"/>
                      <a:pt x="102870" y="1065530"/>
                    </a:cubicBezTo>
                    <a:cubicBezTo>
                      <a:pt x="96520" y="1076960"/>
                      <a:pt x="83820" y="1084580"/>
                      <a:pt x="74930" y="1084580"/>
                    </a:cubicBezTo>
                    <a:cubicBezTo>
                      <a:pt x="67310" y="1083310"/>
                      <a:pt x="59690" y="1076960"/>
                      <a:pt x="53340" y="1065530"/>
                    </a:cubicBezTo>
                    <a:cubicBezTo>
                      <a:pt x="40640" y="1037590"/>
                      <a:pt x="33020" y="923290"/>
                      <a:pt x="48260" y="897890"/>
                    </a:cubicBezTo>
                    <a:cubicBezTo>
                      <a:pt x="54610" y="886460"/>
                      <a:pt x="68580" y="878840"/>
                      <a:pt x="77470" y="881380"/>
                    </a:cubicBezTo>
                    <a:cubicBezTo>
                      <a:pt x="85090" y="882650"/>
                      <a:pt x="93980" y="895350"/>
                      <a:pt x="97790" y="908050"/>
                    </a:cubicBezTo>
                    <a:cubicBezTo>
                      <a:pt x="102870" y="927100"/>
                      <a:pt x="100330" y="976630"/>
                      <a:pt x="90170" y="990600"/>
                    </a:cubicBezTo>
                    <a:cubicBezTo>
                      <a:pt x="83820" y="999490"/>
                      <a:pt x="72390" y="1004570"/>
                      <a:pt x="63500" y="1003300"/>
                    </a:cubicBezTo>
                    <a:cubicBezTo>
                      <a:pt x="55880" y="1003300"/>
                      <a:pt x="48260" y="996950"/>
                      <a:pt x="43180" y="984250"/>
                    </a:cubicBezTo>
                    <a:cubicBezTo>
                      <a:pt x="26670" y="946150"/>
                      <a:pt x="55880" y="788670"/>
                      <a:pt x="53340" y="706120"/>
                    </a:cubicBezTo>
                    <a:cubicBezTo>
                      <a:pt x="52070" y="640080"/>
                      <a:pt x="27940" y="560070"/>
                      <a:pt x="36830" y="527050"/>
                    </a:cubicBezTo>
                    <a:cubicBezTo>
                      <a:pt x="40640" y="513080"/>
                      <a:pt x="49530" y="501650"/>
                      <a:pt x="57150" y="500380"/>
                    </a:cubicBezTo>
                    <a:cubicBezTo>
                      <a:pt x="66040" y="497840"/>
                      <a:pt x="78740" y="504190"/>
                      <a:pt x="86360" y="516890"/>
                    </a:cubicBezTo>
                    <a:cubicBezTo>
                      <a:pt x="109220" y="549910"/>
                      <a:pt x="111760" y="708660"/>
                      <a:pt x="114300" y="773430"/>
                    </a:cubicBezTo>
                    <a:cubicBezTo>
                      <a:pt x="116840" y="812800"/>
                      <a:pt x="121920" y="850900"/>
                      <a:pt x="111760" y="867410"/>
                    </a:cubicBezTo>
                    <a:cubicBezTo>
                      <a:pt x="106680" y="876300"/>
                      <a:pt x="93980" y="882650"/>
                      <a:pt x="86360" y="881380"/>
                    </a:cubicBezTo>
                    <a:cubicBezTo>
                      <a:pt x="78740" y="880110"/>
                      <a:pt x="69850" y="873760"/>
                      <a:pt x="64770" y="862330"/>
                    </a:cubicBezTo>
                    <a:cubicBezTo>
                      <a:pt x="50800" y="830580"/>
                      <a:pt x="66040" y="717550"/>
                      <a:pt x="60960" y="655320"/>
                    </a:cubicBezTo>
                    <a:cubicBezTo>
                      <a:pt x="57150" y="604520"/>
                      <a:pt x="31750" y="537210"/>
                      <a:pt x="43180" y="515620"/>
                    </a:cubicBezTo>
                    <a:cubicBezTo>
                      <a:pt x="46990" y="505460"/>
                      <a:pt x="59690" y="500380"/>
                      <a:pt x="68580" y="501650"/>
                    </a:cubicBezTo>
                    <a:cubicBezTo>
                      <a:pt x="76200" y="502920"/>
                      <a:pt x="83820" y="509270"/>
                      <a:pt x="90170" y="520700"/>
                    </a:cubicBezTo>
                    <a:cubicBezTo>
                      <a:pt x="109220" y="563880"/>
                      <a:pt x="119380" y="814070"/>
                      <a:pt x="100330" y="861060"/>
                    </a:cubicBezTo>
                    <a:cubicBezTo>
                      <a:pt x="95250" y="875030"/>
                      <a:pt x="85090" y="883920"/>
                      <a:pt x="77470" y="885190"/>
                    </a:cubicBezTo>
                    <a:cubicBezTo>
                      <a:pt x="69850" y="885190"/>
                      <a:pt x="57150" y="880110"/>
                      <a:pt x="52070" y="869950"/>
                    </a:cubicBezTo>
                    <a:cubicBezTo>
                      <a:pt x="39370" y="843280"/>
                      <a:pt x="81280" y="741680"/>
                      <a:pt x="85090" y="676910"/>
                    </a:cubicBezTo>
                    <a:cubicBezTo>
                      <a:pt x="88900" y="613410"/>
                      <a:pt x="66040" y="524510"/>
                      <a:pt x="74930" y="485140"/>
                    </a:cubicBezTo>
                    <a:cubicBezTo>
                      <a:pt x="80010" y="466090"/>
                      <a:pt x="88900" y="445770"/>
                      <a:pt x="97790" y="444500"/>
                    </a:cubicBezTo>
                    <a:cubicBezTo>
                      <a:pt x="107950" y="443230"/>
                      <a:pt x="124460" y="459740"/>
                      <a:pt x="133350" y="480060"/>
                    </a:cubicBezTo>
                    <a:cubicBezTo>
                      <a:pt x="153670" y="524510"/>
                      <a:pt x="160020" y="707390"/>
                      <a:pt x="140970" y="742950"/>
                    </a:cubicBezTo>
                    <a:cubicBezTo>
                      <a:pt x="134620" y="755650"/>
                      <a:pt x="121920" y="763270"/>
                      <a:pt x="114300" y="762000"/>
                    </a:cubicBezTo>
                    <a:cubicBezTo>
                      <a:pt x="105410" y="762000"/>
                      <a:pt x="97790" y="755650"/>
                      <a:pt x="92710" y="742950"/>
                    </a:cubicBezTo>
                    <a:cubicBezTo>
                      <a:pt x="71120" y="697230"/>
                      <a:pt x="71120" y="403860"/>
                      <a:pt x="81280" y="355600"/>
                    </a:cubicBezTo>
                    <a:cubicBezTo>
                      <a:pt x="83820" y="342900"/>
                      <a:pt x="86360" y="337820"/>
                      <a:pt x="91440" y="334010"/>
                    </a:cubicBezTo>
                    <a:cubicBezTo>
                      <a:pt x="96520" y="330200"/>
                      <a:pt x="107950" y="326390"/>
                      <a:pt x="114300" y="330200"/>
                    </a:cubicBezTo>
                    <a:cubicBezTo>
                      <a:pt x="125730" y="335280"/>
                      <a:pt x="133350" y="355600"/>
                      <a:pt x="138430" y="379730"/>
                    </a:cubicBezTo>
                    <a:cubicBezTo>
                      <a:pt x="149860" y="425450"/>
                      <a:pt x="151130" y="563880"/>
                      <a:pt x="142240" y="598170"/>
                    </a:cubicBezTo>
                    <a:cubicBezTo>
                      <a:pt x="139700" y="608330"/>
                      <a:pt x="135890" y="614680"/>
                      <a:pt x="130810" y="618490"/>
                    </a:cubicBezTo>
                    <a:cubicBezTo>
                      <a:pt x="124460" y="622300"/>
                      <a:pt x="113030" y="623570"/>
                      <a:pt x="106680" y="621030"/>
                    </a:cubicBezTo>
                    <a:cubicBezTo>
                      <a:pt x="100330" y="617220"/>
                      <a:pt x="95250" y="613410"/>
                      <a:pt x="91440" y="601980"/>
                    </a:cubicBezTo>
                    <a:cubicBezTo>
                      <a:pt x="78740" y="565150"/>
                      <a:pt x="82550" y="360680"/>
                      <a:pt x="96520" y="320040"/>
                    </a:cubicBezTo>
                    <a:cubicBezTo>
                      <a:pt x="101600" y="306070"/>
                      <a:pt x="106680" y="298450"/>
                      <a:pt x="113030" y="295910"/>
                    </a:cubicBezTo>
                    <a:cubicBezTo>
                      <a:pt x="121920" y="293370"/>
                      <a:pt x="137160" y="297180"/>
                      <a:pt x="144780" y="308610"/>
                    </a:cubicBezTo>
                    <a:cubicBezTo>
                      <a:pt x="171450" y="349250"/>
                      <a:pt x="158750" y="652780"/>
                      <a:pt x="133350" y="693420"/>
                    </a:cubicBezTo>
                    <a:cubicBezTo>
                      <a:pt x="127000" y="704850"/>
                      <a:pt x="115570" y="707390"/>
                      <a:pt x="107950" y="706120"/>
                    </a:cubicBezTo>
                    <a:cubicBezTo>
                      <a:pt x="100330" y="706120"/>
                      <a:pt x="92710" y="699770"/>
                      <a:pt x="86360" y="688340"/>
                    </a:cubicBezTo>
                    <a:cubicBezTo>
                      <a:pt x="66040" y="646430"/>
                      <a:pt x="43180" y="407670"/>
                      <a:pt x="58420" y="360680"/>
                    </a:cubicBezTo>
                    <a:cubicBezTo>
                      <a:pt x="63500" y="345440"/>
                      <a:pt x="72390" y="336550"/>
                      <a:pt x="80010" y="335280"/>
                    </a:cubicBezTo>
                    <a:cubicBezTo>
                      <a:pt x="87630" y="332740"/>
                      <a:pt x="99060" y="336550"/>
                      <a:pt x="106680" y="347980"/>
                    </a:cubicBezTo>
                    <a:cubicBezTo>
                      <a:pt x="128270" y="381000"/>
                      <a:pt x="142240" y="608330"/>
                      <a:pt x="123190" y="643890"/>
                    </a:cubicBezTo>
                    <a:cubicBezTo>
                      <a:pt x="116840" y="654050"/>
                      <a:pt x="105410" y="657860"/>
                      <a:pt x="97790" y="656590"/>
                    </a:cubicBezTo>
                    <a:cubicBezTo>
                      <a:pt x="88900" y="655320"/>
                      <a:pt x="81280" y="648970"/>
                      <a:pt x="76200" y="637540"/>
                    </a:cubicBezTo>
                    <a:cubicBezTo>
                      <a:pt x="60960" y="609600"/>
                      <a:pt x="50800" y="492760"/>
                      <a:pt x="59690" y="459740"/>
                    </a:cubicBezTo>
                    <a:cubicBezTo>
                      <a:pt x="62230" y="445770"/>
                      <a:pt x="69850" y="434340"/>
                      <a:pt x="77470" y="431800"/>
                    </a:cubicBezTo>
                    <a:cubicBezTo>
                      <a:pt x="85090" y="429260"/>
                      <a:pt x="101600" y="435610"/>
                      <a:pt x="107950" y="447040"/>
                    </a:cubicBezTo>
                    <a:cubicBezTo>
                      <a:pt x="119380" y="464820"/>
                      <a:pt x="118110" y="529590"/>
                      <a:pt x="110490" y="548640"/>
                    </a:cubicBezTo>
                    <a:cubicBezTo>
                      <a:pt x="107950" y="558800"/>
                      <a:pt x="102870" y="565150"/>
                      <a:pt x="96520" y="567690"/>
                    </a:cubicBezTo>
                    <a:cubicBezTo>
                      <a:pt x="87630" y="568960"/>
                      <a:pt x="72390" y="565150"/>
                      <a:pt x="63500" y="556260"/>
                    </a:cubicBezTo>
                    <a:cubicBezTo>
                      <a:pt x="50800" y="543560"/>
                      <a:pt x="46990" y="518160"/>
                      <a:pt x="41910" y="482600"/>
                    </a:cubicBezTo>
                    <a:cubicBezTo>
                      <a:pt x="31750" y="397510"/>
                      <a:pt x="41910" y="92710"/>
                      <a:pt x="63500" y="40640"/>
                    </a:cubicBezTo>
                    <a:cubicBezTo>
                      <a:pt x="68580" y="26670"/>
                      <a:pt x="73660" y="20320"/>
                      <a:pt x="81280" y="17780"/>
                    </a:cubicBezTo>
                    <a:cubicBezTo>
                      <a:pt x="93980" y="15240"/>
                      <a:pt x="120650" y="27940"/>
                      <a:pt x="132080" y="43180"/>
                    </a:cubicBezTo>
                    <a:cubicBezTo>
                      <a:pt x="147320" y="64770"/>
                      <a:pt x="158750" y="124460"/>
                      <a:pt x="149860" y="146050"/>
                    </a:cubicBezTo>
                    <a:cubicBezTo>
                      <a:pt x="144780" y="160020"/>
                      <a:pt x="127000" y="171450"/>
                      <a:pt x="115570" y="173990"/>
                    </a:cubicBezTo>
                    <a:cubicBezTo>
                      <a:pt x="106680" y="175260"/>
                      <a:pt x="97790" y="171450"/>
                      <a:pt x="88900" y="163830"/>
                    </a:cubicBezTo>
                    <a:cubicBezTo>
                      <a:pt x="76200" y="152400"/>
                      <a:pt x="62230" y="121920"/>
                      <a:pt x="57150" y="99060"/>
                    </a:cubicBezTo>
                    <a:cubicBezTo>
                      <a:pt x="52070" y="74930"/>
                      <a:pt x="48260" y="38100"/>
                      <a:pt x="58420" y="22860"/>
                    </a:cubicBezTo>
                    <a:cubicBezTo>
                      <a:pt x="67310" y="10160"/>
                      <a:pt x="93980" y="0"/>
                      <a:pt x="105410" y="3810"/>
                    </a:cubicBezTo>
                    <a:cubicBezTo>
                      <a:pt x="118110" y="8890"/>
                      <a:pt x="130810" y="40640"/>
                      <a:pt x="130810" y="54610"/>
                    </a:cubicBezTo>
                    <a:cubicBezTo>
                      <a:pt x="130810" y="66040"/>
                      <a:pt x="123190" y="81280"/>
                      <a:pt x="115570" y="82550"/>
                    </a:cubicBezTo>
                    <a:cubicBezTo>
                      <a:pt x="107950" y="85090"/>
                      <a:pt x="82550" y="68580"/>
                      <a:pt x="82550" y="63500"/>
                    </a:cubicBezTo>
                    <a:cubicBezTo>
                      <a:pt x="82550" y="58420"/>
                      <a:pt x="97790" y="48260"/>
                      <a:pt x="105410" y="49530"/>
                    </a:cubicBezTo>
                    <a:cubicBezTo>
                      <a:pt x="118110" y="53340"/>
                      <a:pt x="135890" y="90170"/>
                      <a:pt x="146050" y="113030"/>
                    </a:cubicBezTo>
                    <a:cubicBezTo>
                      <a:pt x="154940" y="133350"/>
                      <a:pt x="166370" y="163830"/>
                      <a:pt x="162560" y="180340"/>
                    </a:cubicBezTo>
                    <a:cubicBezTo>
                      <a:pt x="161290" y="193040"/>
                      <a:pt x="151130" y="204470"/>
                      <a:pt x="142240" y="208280"/>
                    </a:cubicBezTo>
                    <a:cubicBezTo>
                      <a:pt x="133350" y="212090"/>
                      <a:pt x="120650" y="212090"/>
                      <a:pt x="109220" y="205740"/>
                    </a:cubicBezTo>
                    <a:cubicBezTo>
                      <a:pt x="90170" y="195580"/>
                      <a:pt x="63500" y="147320"/>
                      <a:pt x="54610" y="120650"/>
                    </a:cubicBezTo>
                    <a:cubicBezTo>
                      <a:pt x="46990" y="99060"/>
                      <a:pt x="41910" y="67310"/>
                      <a:pt x="50800" y="57150"/>
                    </a:cubicBezTo>
                    <a:cubicBezTo>
                      <a:pt x="59690" y="48260"/>
                      <a:pt x="91440" y="52070"/>
                      <a:pt x="107950" y="60960"/>
                    </a:cubicBezTo>
                    <a:cubicBezTo>
                      <a:pt x="128270" y="72390"/>
                      <a:pt x="144780" y="105410"/>
                      <a:pt x="156210" y="128270"/>
                    </a:cubicBezTo>
                    <a:cubicBezTo>
                      <a:pt x="167640" y="148590"/>
                      <a:pt x="179070" y="173990"/>
                      <a:pt x="179070" y="191770"/>
                    </a:cubicBezTo>
                    <a:cubicBezTo>
                      <a:pt x="179070" y="205740"/>
                      <a:pt x="175260" y="220980"/>
                      <a:pt x="167640" y="227330"/>
                    </a:cubicBezTo>
                    <a:cubicBezTo>
                      <a:pt x="157480" y="233680"/>
                      <a:pt x="133350" y="233680"/>
                      <a:pt x="121920" y="228600"/>
                    </a:cubicBezTo>
                    <a:cubicBezTo>
                      <a:pt x="113030" y="224790"/>
                      <a:pt x="107950" y="217170"/>
                      <a:pt x="100330" y="205740"/>
                    </a:cubicBezTo>
                    <a:cubicBezTo>
                      <a:pt x="87630" y="185420"/>
                      <a:pt x="62230" y="140970"/>
                      <a:pt x="55880" y="111760"/>
                    </a:cubicBezTo>
                    <a:cubicBezTo>
                      <a:pt x="50800" y="86360"/>
                      <a:pt x="49530" y="50800"/>
                      <a:pt x="58420" y="39370"/>
                    </a:cubicBezTo>
                    <a:cubicBezTo>
                      <a:pt x="64770" y="33020"/>
                      <a:pt x="78740" y="30480"/>
                      <a:pt x="86360" y="33020"/>
                    </a:cubicBezTo>
                    <a:cubicBezTo>
                      <a:pt x="96520" y="36830"/>
                      <a:pt x="104140" y="52070"/>
                      <a:pt x="110490" y="66040"/>
                    </a:cubicBezTo>
                    <a:cubicBezTo>
                      <a:pt x="120650" y="81280"/>
                      <a:pt x="129540" y="104140"/>
                      <a:pt x="133350" y="124460"/>
                    </a:cubicBezTo>
                    <a:cubicBezTo>
                      <a:pt x="137160" y="144780"/>
                      <a:pt x="140970" y="170180"/>
                      <a:pt x="135890" y="187960"/>
                    </a:cubicBezTo>
                    <a:cubicBezTo>
                      <a:pt x="132080" y="200660"/>
                      <a:pt x="123190" y="214630"/>
                      <a:pt x="114300" y="219710"/>
                    </a:cubicBezTo>
                    <a:cubicBezTo>
                      <a:pt x="106680" y="224790"/>
                      <a:pt x="97790" y="226060"/>
                      <a:pt x="88900" y="222250"/>
                    </a:cubicBezTo>
                    <a:cubicBezTo>
                      <a:pt x="74930" y="215900"/>
                      <a:pt x="55880" y="194310"/>
                      <a:pt x="46990" y="173990"/>
                    </a:cubicBezTo>
                    <a:cubicBezTo>
                      <a:pt x="36830" y="153670"/>
                      <a:pt x="35560" y="119380"/>
                      <a:pt x="36830" y="99060"/>
                    </a:cubicBezTo>
                    <a:cubicBezTo>
                      <a:pt x="38100" y="86360"/>
                      <a:pt x="39370" y="71120"/>
                      <a:pt x="48260" y="66040"/>
                    </a:cubicBezTo>
                    <a:cubicBezTo>
                      <a:pt x="58420" y="59690"/>
                      <a:pt x="82550" y="62230"/>
                      <a:pt x="96520" y="72390"/>
                    </a:cubicBezTo>
                    <a:cubicBezTo>
                      <a:pt x="118110" y="90170"/>
                      <a:pt x="133350" y="154940"/>
                      <a:pt x="139700" y="190500"/>
                    </a:cubicBezTo>
                    <a:cubicBezTo>
                      <a:pt x="144780" y="219710"/>
                      <a:pt x="148590" y="259080"/>
                      <a:pt x="139700" y="273050"/>
                    </a:cubicBezTo>
                    <a:cubicBezTo>
                      <a:pt x="134620" y="279400"/>
                      <a:pt x="125730" y="283210"/>
                      <a:pt x="118110" y="283210"/>
                    </a:cubicBezTo>
                    <a:cubicBezTo>
                      <a:pt x="111760" y="283210"/>
                      <a:pt x="104140" y="279400"/>
                      <a:pt x="97790" y="271780"/>
                    </a:cubicBezTo>
                    <a:cubicBezTo>
                      <a:pt x="85090" y="255270"/>
                      <a:pt x="73660" y="208280"/>
                      <a:pt x="67310" y="176530"/>
                    </a:cubicBezTo>
                    <a:cubicBezTo>
                      <a:pt x="60960" y="146050"/>
                      <a:pt x="54610" y="106680"/>
                      <a:pt x="59690" y="85090"/>
                    </a:cubicBezTo>
                    <a:cubicBezTo>
                      <a:pt x="62230" y="72390"/>
                      <a:pt x="67310" y="58420"/>
                      <a:pt x="76200" y="55880"/>
                    </a:cubicBezTo>
                    <a:cubicBezTo>
                      <a:pt x="86360" y="53340"/>
                      <a:pt x="106680" y="62230"/>
                      <a:pt x="116840" y="77470"/>
                    </a:cubicBezTo>
                    <a:cubicBezTo>
                      <a:pt x="137160" y="104140"/>
                      <a:pt x="152400" y="191770"/>
                      <a:pt x="151130" y="236220"/>
                    </a:cubicBezTo>
                    <a:cubicBezTo>
                      <a:pt x="149860" y="267970"/>
                      <a:pt x="142240" y="306070"/>
                      <a:pt x="127000" y="317500"/>
                    </a:cubicBezTo>
                    <a:cubicBezTo>
                      <a:pt x="116840" y="325120"/>
                      <a:pt x="100330" y="326390"/>
                      <a:pt x="88900" y="318770"/>
                    </a:cubicBezTo>
                    <a:cubicBezTo>
                      <a:pt x="64770" y="302260"/>
                      <a:pt x="34290" y="185420"/>
                      <a:pt x="36830" y="156210"/>
                    </a:cubicBezTo>
                    <a:cubicBezTo>
                      <a:pt x="36830" y="146050"/>
                      <a:pt x="41910" y="139700"/>
                      <a:pt x="46990" y="135890"/>
                    </a:cubicBezTo>
                    <a:cubicBezTo>
                      <a:pt x="53340" y="132080"/>
                      <a:pt x="63500" y="129540"/>
                      <a:pt x="71120" y="132080"/>
                    </a:cubicBezTo>
                    <a:cubicBezTo>
                      <a:pt x="77470" y="134620"/>
                      <a:pt x="82550" y="139700"/>
                      <a:pt x="86360" y="149860"/>
                    </a:cubicBezTo>
                    <a:cubicBezTo>
                      <a:pt x="97790" y="176530"/>
                      <a:pt x="109220" y="290830"/>
                      <a:pt x="97790" y="325120"/>
                    </a:cubicBezTo>
                    <a:cubicBezTo>
                      <a:pt x="91440" y="342900"/>
                      <a:pt x="78740" y="358140"/>
                      <a:pt x="68580" y="359410"/>
                    </a:cubicBezTo>
                    <a:cubicBezTo>
                      <a:pt x="57150" y="359410"/>
                      <a:pt x="43180" y="344170"/>
                      <a:pt x="34290" y="325120"/>
                    </a:cubicBezTo>
                    <a:cubicBezTo>
                      <a:pt x="16510" y="281940"/>
                      <a:pt x="12700" y="114300"/>
                      <a:pt x="25400" y="77470"/>
                    </a:cubicBezTo>
                    <a:cubicBezTo>
                      <a:pt x="29210" y="64770"/>
                      <a:pt x="35560" y="57150"/>
                      <a:pt x="43180" y="54610"/>
                    </a:cubicBezTo>
                    <a:cubicBezTo>
                      <a:pt x="50800" y="52070"/>
                      <a:pt x="62230" y="55880"/>
                      <a:pt x="71120" y="63500"/>
                    </a:cubicBezTo>
                    <a:cubicBezTo>
                      <a:pt x="87630" y="78740"/>
                      <a:pt x="104140" y="129540"/>
                      <a:pt x="114300" y="162560"/>
                    </a:cubicBezTo>
                    <a:cubicBezTo>
                      <a:pt x="123190" y="190500"/>
                      <a:pt x="130810" y="220980"/>
                      <a:pt x="130810" y="247650"/>
                    </a:cubicBezTo>
                    <a:cubicBezTo>
                      <a:pt x="130810" y="267970"/>
                      <a:pt x="129540" y="297180"/>
                      <a:pt x="119380" y="304800"/>
                    </a:cubicBezTo>
                    <a:cubicBezTo>
                      <a:pt x="110490" y="311150"/>
                      <a:pt x="91440" y="308610"/>
                      <a:pt x="81280" y="300990"/>
                    </a:cubicBezTo>
                    <a:cubicBezTo>
                      <a:pt x="64770" y="287020"/>
                      <a:pt x="55880" y="237490"/>
                      <a:pt x="50800" y="207010"/>
                    </a:cubicBezTo>
                    <a:cubicBezTo>
                      <a:pt x="44450" y="181610"/>
                      <a:pt x="40640" y="149860"/>
                      <a:pt x="44450" y="134620"/>
                    </a:cubicBezTo>
                    <a:cubicBezTo>
                      <a:pt x="46990" y="124460"/>
                      <a:pt x="50800" y="116840"/>
                      <a:pt x="57150" y="114300"/>
                    </a:cubicBezTo>
                    <a:cubicBezTo>
                      <a:pt x="63500" y="110490"/>
                      <a:pt x="76200" y="109220"/>
                      <a:pt x="85090" y="115570"/>
                    </a:cubicBezTo>
                    <a:cubicBezTo>
                      <a:pt x="105410" y="129540"/>
                      <a:pt x="140970" y="215900"/>
                      <a:pt x="137160" y="241300"/>
                    </a:cubicBezTo>
                    <a:cubicBezTo>
                      <a:pt x="134620" y="254000"/>
                      <a:pt x="123190" y="265430"/>
                      <a:pt x="115570" y="267970"/>
                    </a:cubicBezTo>
                    <a:cubicBezTo>
                      <a:pt x="107950" y="269240"/>
                      <a:pt x="95250" y="264160"/>
                      <a:pt x="88900" y="255270"/>
                    </a:cubicBezTo>
                    <a:cubicBezTo>
                      <a:pt x="74930" y="236220"/>
                      <a:pt x="82550" y="158750"/>
                      <a:pt x="72390" y="135890"/>
                    </a:cubicBezTo>
                    <a:cubicBezTo>
                      <a:pt x="67310" y="125730"/>
                      <a:pt x="58420" y="113030"/>
                      <a:pt x="54610" y="115570"/>
                    </a:cubicBezTo>
                    <a:cubicBezTo>
                      <a:pt x="46990" y="118110"/>
                      <a:pt x="59690" y="218440"/>
                      <a:pt x="67310" y="255270"/>
                    </a:cubicBezTo>
                    <a:cubicBezTo>
                      <a:pt x="73660" y="279400"/>
                      <a:pt x="73660" y="294640"/>
                      <a:pt x="90170" y="316230"/>
                    </a:cubicBezTo>
                    <a:cubicBezTo>
                      <a:pt x="123190" y="359410"/>
                      <a:pt x="240030" y="416560"/>
                      <a:pt x="298450" y="462280"/>
                    </a:cubicBezTo>
                    <a:cubicBezTo>
                      <a:pt x="345440" y="497840"/>
                      <a:pt x="381000" y="527050"/>
                      <a:pt x="417830" y="563880"/>
                    </a:cubicBezTo>
                    <a:cubicBezTo>
                      <a:pt x="453390" y="599440"/>
                      <a:pt x="485140" y="632460"/>
                      <a:pt x="516890" y="676910"/>
                    </a:cubicBezTo>
                    <a:cubicBezTo>
                      <a:pt x="557530" y="732790"/>
                      <a:pt x="609600" y="814070"/>
                      <a:pt x="636270" y="877570"/>
                    </a:cubicBezTo>
                    <a:cubicBezTo>
                      <a:pt x="657860" y="928370"/>
                      <a:pt x="656590" y="970280"/>
                      <a:pt x="675640" y="1023620"/>
                    </a:cubicBezTo>
                    <a:cubicBezTo>
                      <a:pt x="698500" y="1087120"/>
                      <a:pt x="750570" y="1177290"/>
                      <a:pt x="765810" y="1231900"/>
                    </a:cubicBezTo>
                    <a:cubicBezTo>
                      <a:pt x="775970" y="1266190"/>
                      <a:pt x="768350" y="1301750"/>
                      <a:pt x="777240" y="1318260"/>
                    </a:cubicBezTo>
                    <a:cubicBezTo>
                      <a:pt x="783590" y="1328420"/>
                      <a:pt x="797560" y="1329690"/>
                      <a:pt x="800100" y="1337310"/>
                    </a:cubicBezTo>
                    <a:cubicBezTo>
                      <a:pt x="802640" y="1343660"/>
                      <a:pt x="800100" y="1355090"/>
                      <a:pt x="795020" y="1360170"/>
                    </a:cubicBezTo>
                    <a:cubicBezTo>
                      <a:pt x="791210" y="1365250"/>
                      <a:pt x="781050" y="1369060"/>
                      <a:pt x="773430" y="1369060"/>
                    </a:cubicBezTo>
                    <a:cubicBezTo>
                      <a:pt x="765810" y="1370330"/>
                      <a:pt x="755650" y="1369060"/>
                      <a:pt x="748030" y="1365250"/>
                    </a:cubicBezTo>
                    <a:cubicBezTo>
                      <a:pt x="739140" y="1358900"/>
                      <a:pt x="727710" y="1344930"/>
                      <a:pt x="723900" y="1334770"/>
                    </a:cubicBezTo>
                    <a:cubicBezTo>
                      <a:pt x="720090" y="1325880"/>
                      <a:pt x="717550" y="1314450"/>
                      <a:pt x="721360" y="1306830"/>
                    </a:cubicBezTo>
                    <a:cubicBezTo>
                      <a:pt x="725170" y="1299210"/>
                      <a:pt x="742950" y="1290320"/>
                      <a:pt x="744220" y="1291590"/>
                    </a:cubicBezTo>
                    <a:cubicBezTo>
                      <a:pt x="746760" y="1292860"/>
                      <a:pt x="736600" y="1316990"/>
                      <a:pt x="732790" y="1316990"/>
                    </a:cubicBezTo>
                    <a:cubicBezTo>
                      <a:pt x="728980" y="1316990"/>
                      <a:pt x="720090" y="1290320"/>
                      <a:pt x="722630" y="1280160"/>
                    </a:cubicBezTo>
                    <a:cubicBezTo>
                      <a:pt x="725170" y="1272540"/>
                      <a:pt x="734060" y="1261110"/>
                      <a:pt x="744220" y="1259840"/>
                    </a:cubicBezTo>
                    <a:cubicBezTo>
                      <a:pt x="762000" y="1258570"/>
                      <a:pt x="820420" y="1301750"/>
                      <a:pt x="828040" y="1320800"/>
                    </a:cubicBezTo>
                    <a:cubicBezTo>
                      <a:pt x="831850" y="1330960"/>
                      <a:pt x="828040" y="1344930"/>
                      <a:pt x="822960" y="1350010"/>
                    </a:cubicBezTo>
                    <a:cubicBezTo>
                      <a:pt x="816610" y="1355090"/>
                      <a:pt x="789940" y="1355090"/>
                      <a:pt x="788670" y="1351280"/>
                    </a:cubicBezTo>
                    <a:cubicBezTo>
                      <a:pt x="786130" y="1346200"/>
                      <a:pt x="822960" y="1310640"/>
                      <a:pt x="829310" y="1313180"/>
                    </a:cubicBezTo>
                    <a:cubicBezTo>
                      <a:pt x="833120" y="1314450"/>
                      <a:pt x="835660" y="1336040"/>
                      <a:pt x="830580" y="1342390"/>
                    </a:cubicBezTo>
                    <a:cubicBezTo>
                      <a:pt x="824230" y="1348740"/>
                      <a:pt x="803910" y="1353820"/>
                      <a:pt x="792480" y="1348740"/>
                    </a:cubicBezTo>
                    <a:cubicBezTo>
                      <a:pt x="778510" y="1342390"/>
                      <a:pt x="764540" y="1306830"/>
                      <a:pt x="758190" y="1289050"/>
                    </a:cubicBezTo>
                    <a:cubicBezTo>
                      <a:pt x="754380" y="1276350"/>
                      <a:pt x="751840" y="1263650"/>
                      <a:pt x="755650" y="1253490"/>
                    </a:cubicBezTo>
                    <a:cubicBezTo>
                      <a:pt x="758190" y="1242060"/>
                      <a:pt x="767080" y="1229360"/>
                      <a:pt x="775970" y="1224280"/>
                    </a:cubicBezTo>
                    <a:cubicBezTo>
                      <a:pt x="783590" y="1220470"/>
                      <a:pt x="796290" y="1219200"/>
                      <a:pt x="805180" y="1221740"/>
                    </a:cubicBezTo>
                    <a:cubicBezTo>
                      <a:pt x="814070" y="1224280"/>
                      <a:pt x="824230" y="1231900"/>
                      <a:pt x="828040" y="1240790"/>
                    </a:cubicBezTo>
                    <a:cubicBezTo>
                      <a:pt x="834390" y="1254760"/>
                      <a:pt x="834390" y="1287780"/>
                      <a:pt x="829310" y="1303020"/>
                    </a:cubicBezTo>
                    <a:cubicBezTo>
                      <a:pt x="825500" y="1311910"/>
                      <a:pt x="820420" y="1318260"/>
                      <a:pt x="811530" y="1323340"/>
                    </a:cubicBezTo>
                    <a:cubicBezTo>
                      <a:pt x="801370" y="1328420"/>
                      <a:pt x="783590" y="1332230"/>
                      <a:pt x="772160" y="1329690"/>
                    </a:cubicBezTo>
                    <a:cubicBezTo>
                      <a:pt x="762000" y="1328420"/>
                      <a:pt x="749300" y="1322070"/>
                      <a:pt x="745490" y="1311910"/>
                    </a:cubicBezTo>
                    <a:cubicBezTo>
                      <a:pt x="741680" y="1301750"/>
                      <a:pt x="745490" y="1270000"/>
                      <a:pt x="753110" y="1266190"/>
                    </a:cubicBezTo>
                    <a:cubicBezTo>
                      <a:pt x="762000" y="1262380"/>
                      <a:pt x="791210" y="1282700"/>
                      <a:pt x="792480" y="1290320"/>
                    </a:cubicBezTo>
                    <a:cubicBezTo>
                      <a:pt x="792480" y="1297940"/>
                      <a:pt x="769620" y="1314450"/>
                      <a:pt x="760730" y="1311910"/>
                    </a:cubicBezTo>
                    <a:cubicBezTo>
                      <a:pt x="751840" y="1310640"/>
                      <a:pt x="739140" y="1283970"/>
                      <a:pt x="740410" y="1272540"/>
                    </a:cubicBezTo>
                    <a:cubicBezTo>
                      <a:pt x="741680" y="1263650"/>
                      <a:pt x="750570" y="1252220"/>
                      <a:pt x="758190" y="1249680"/>
                    </a:cubicBezTo>
                    <a:cubicBezTo>
                      <a:pt x="765810" y="1248410"/>
                      <a:pt x="779780" y="1253490"/>
                      <a:pt x="786130" y="1258570"/>
                    </a:cubicBezTo>
                    <a:cubicBezTo>
                      <a:pt x="791210" y="1264920"/>
                      <a:pt x="795020" y="1278890"/>
                      <a:pt x="792480" y="1286510"/>
                    </a:cubicBezTo>
                    <a:cubicBezTo>
                      <a:pt x="791210" y="1294130"/>
                      <a:pt x="782320" y="1304290"/>
                      <a:pt x="774700" y="1306830"/>
                    </a:cubicBezTo>
                    <a:cubicBezTo>
                      <a:pt x="765810" y="1309370"/>
                      <a:pt x="749300" y="1306830"/>
                      <a:pt x="741680" y="1301750"/>
                    </a:cubicBezTo>
                    <a:cubicBezTo>
                      <a:pt x="732790" y="1295400"/>
                      <a:pt x="727710" y="1281430"/>
                      <a:pt x="727710" y="1271270"/>
                    </a:cubicBezTo>
                    <a:cubicBezTo>
                      <a:pt x="727710" y="1262380"/>
                      <a:pt x="731520" y="1249680"/>
                      <a:pt x="739140" y="1245870"/>
                    </a:cubicBezTo>
                    <a:cubicBezTo>
                      <a:pt x="746760" y="1242060"/>
                      <a:pt x="769620" y="1248410"/>
                      <a:pt x="775970" y="1254760"/>
                    </a:cubicBezTo>
                    <a:cubicBezTo>
                      <a:pt x="782320" y="1262380"/>
                      <a:pt x="782320" y="1275080"/>
                      <a:pt x="782320" y="1285240"/>
                    </a:cubicBezTo>
                    <a:cubicBezTo>
                      <a:pt x="782320" y="1294130"/>
                      <a:pt x="782320" y="1304290"/>
                      <a:pt x="777240" y="1310640"/>
                    </a:cubicBezTo>
                    <a:cubicBezTo>
                      <a:pt x="770890" y="1318260"/>
                      <a:pt x="755650" y="1327150"/>
                      <a:pt x="742950" y="1324610"/>
                    </a:cubicBezTo>
                    <a:cubicBezTo>
                      <a:pt x="725170" y="1320800"/>
                      <a:pt x="692150" y="1289050"/>
                      <a:pt x="681990" y="1270000"/>
                    </a:cubicBezTo>
                    <a:cubicBezTo>
                      <a:pt x="675640" y="1257300"/>
                      <a:pt x="676910" y="1245870"/>
                      <a:pt x="678180" y="1231900"/>
                    </a:cubicBezTo>
                    <a:cubicBezTo>
                      <a:pt x="679450" y="1215390"/>
                      <a:pt x="681990" y="1182370"/>
                      <a:pt x="692150" y="1174750"/>
                    </a:cubicBezTo>
                    <a:cubicBezTo>
                      <a:pt x="701040" y="1169670"/>
                      <a:pt x="716280" y="1173480"/>
                      <a:pt x="725170" y="1177290"/>
                    </a:cubicBezTo>
                    <a:cubicBezTo>
                      <a:pt x="734060" y="1181100"/>
                      <a:pt x="742950" y="1186180"/>
                      <a:pt x="749300" y="1196340"/>
                    </a:cubicBezTo>
                    <a:cubicBezTo>
                      <a:pt x="759460" y="1214120"/>
                      <a:pt x="770890" y="1262380"/>
                      <a:pt x="765810" y="1281430"/>
                    </a:cubicBezTo>
                    <a:cubicBezTo>
                      <a:pt x="763270" y="1294130"/>
                      <a:pt x="754380" y="1305560"/>
                      <a:pt x="745490" y="1308100"/>
                    </a:cubicBezTo>
                    <a:cubicBezTo>
                      <a:pt x="734060" y="1311910"/>
                      <a:pt x="712470" y="1303020"/>
                      <a:pt x="702310" y="1292860"/>
                    </a:cubicBezTo>
                    <a:cubicBezTo>
                      <a:pt x="689610" y="1278890"/>
                      <a:pt x="683260" y="1240790"/>
                      <a:pt x="685800" y="1223010"/>
                    </a:cubicBezTo>
                    <a:cubicBezTo>
                      <a:pt x="687070" y="1210310"/>
                      <a:pt x="693420" y="1198880"/>
                      <a:pt x="702310" y="1192530"/>
                    </a:cubicBezTo>
                    <a:cubicBezTo>
                      <a:pt x="715010" y="1186180"/>
                      <a:pt x="739140" y="1184910"/>
                      <a:pt x="754380" y="1191260"/>
                    </a:cubicBezTo>
                    <a:cubicBezTo>
                      <a:pt x="772160" y="1196340"/>
                      <a:pt x="791210" y="1219200"/>
                      <a:pt x="798830" y="1233170"/>
                    </a:cubicBezTo>
                    <a:cubicBezTo>
                      <a:pt x="803910" y="1242060"/>
                      <a:pt x="806450" y="1250950"/>
                      <a:pt x="803910" y="1258570"/>
                    </a:cubicBezTo>
                    <a:cubicBezTo>
                      <a:pt x="802640" y="1267460"/>
                      <a:pt x="797560" y="1280160"/>
                      <a:pt x="789940" y="1283970"/>
                    </a:cubicBezTo>
                    <a:cubicBezTo>
                      <a:pt x="778510" y="1286510"/>
                      <a:pt x="751840" y="1276350"/>
                      <a:pt x="741680" y="1264920"/>
                    </a:cubicBezTo>
                    <a:cubicBezTo>
                      <a:pt x="731520" y="1253490"/>
                      <a:pt x="727710" y="1231900"/>
                      <a:pt x="727710" y="1219200"/>
                    </a:cubicBezTo>
                    <a:cubicBezTo>
                      <a:pt x="727710" y="1209040"/>
                      <a:pt x="731520" y="1197610"/>
                      <a:pt x="737870" y="1191260"/>
                    </a:cubicBezTo>
                    <a:cubicBezTo>
                      <a:pt x="745490" y="1183640"/>
                      <a:pt x="765810" y="1178560"/>
                      <a:pt x="775970" y="1178560"/>
                    </a:cubicBezTo>
                    <a:cubicBezTo>
                      <a:pt x="786130" y="1179830"/>
                      <a:pt x="792480" y="1183640"/>
                      <a:pt x="800100" y="1189990"/>
                    </a:cubicBezTo>
                    <a:cubicBezTo>
                      <a:pt x="812800" y="1201420"/>
                      <a:pt x="833120" y="1229360"/>
                      <a:pt x="838200" y="1247140"/>
                    </a:cubicBezTo>
                    <a:cubicBezTo>
                      <a:pt x="840740" y="1259840"/>
                      <a:pt x="838200" y="1276350"/>
                      <a:pt x="833120" y="1285240"/>
                    </a:cubicBezTo>
                    <a:cubicBezTo>
                      <a:pt x="828040" y="1292860"/>
                      <a:pt x="820420" y="1297940"/>
                      <a:pt x="812800" y="1299210"/>
                    </a:cubicBezTo>
                    <a:cubicBezTo>
                      <a:pt x="806450" y="1299210"/>
                      <a:pt x="796290" y="1295400"/>
                      <a:pt x="791210" y="1290320"/>
                    </a:cubicBezTo>
                    <a:cubicBezTo>
                      <a:pt x="784860" y="1282700"/>
                      <a:pt x="781050" y="1270000"/>
                      <a:pt x="782320" y="1257300"/>
                    </a:cubicBezTo>
                    <a:cubicBezTo>
                      <a:pt x="782320" y="1239520"/>
                      <a:pt x="791210" y="1211580"/>
                      <a:pt x="801370" y="1197610"/>
                    </a:cubicBezTo>
                    <a:cubicBezTo>
                      <a:pt x="808990" y="1187450"/>
                      <a:pt x="821690" y="1179830"/>
                      <a:pt x="831850" y="1177290"/>
                    </a:cubicBezTo>
                    <a:cubicBezTo>
                      <a:pt x="840740" y="1174750"/>
                      <a:pt x="850900" y="1174750"/>
                      <a:pt x="859790" y="1177290"/>
                    </a:cubicBezTo>
                    <a:cubicBezTo>
                      <a:pt x="867410" y="1181100"/>
                      <a:pt x="878840" y="1188720"/>
                      <a:pt x="881380" y="1196340"/>
                    </a:cubicBezTo>
                    <a:cubicBezTo>
                      <a:pt x="883920" y="1206500"/>
                      <a:pt x="880110" y="1228090"/>
                      <a:pt x="871220" y="1235710"/>
                    </a:cubicBezTo>
                    <a:cubicBezTo>
                      <a:pt x="859790" y="1245870"/>
                      <a:pt x="830580" y="1244600"/>
                      <a:pt x="811530" y="1242060"/>
                    </a:cubicBezTo>
                    <a:cubicBezTo>
                      <a:pt x="791210" y="1238250"/>
                      <a:pt x="764540" y="1225550"/>
                      <a:pt x="753110" y="1212850"/>
                    </a:cubicBezTo>
                    <a:cubicBezTo>
                      <a:pt x="745490" y="1205230"/>
                      <a:pt x="745490" y="1198880"/>
                      <a:pt x="741680" y="1184910"/>
                    </a:cubicBezTo>
                    <a:cubicBezTo>
                      <a:pt x="734060" y="1149350"/>
                      <a:pt x="721360" y="1012190"/>
                      <a:pt x="737870" y="984250"/>
                    </a:cubicBezTo>
                    <a:cubicBezTo>
                      <a:pt x="742950" y="974090"/>
                      <a:pt x="755650" y="970280"/>
                      <a:pt x="763270" y="971550"/>
                    </a:cubicBezTo>
                    <a:cubicBezTo>
                      <a:pt x="769620" y="971550"/>
                      <a:pt x="777240" y="975360"/>
                      <a:pt x="782320" y="984250"/>
                    </a:cubicBezTo>
                    <a:cubicBezTo>
                      <a:pt x="793750" y="1003300"/>
                      <a:pt x="801370" y="1073150"/>
                      <a:pt x="793750" y="1097280"/>
                    </a:cubicBezTo>
                    <a:cubicBezTo>
                      <a:pt x="789940" y="1109980"/>
                      <a:pt x="779780" y="1121410"/>
                      <a:pt x="772160" y="1122680"/>
                    </a:cubicBezTo>
                    <a:cubicBezTo>
                      <a:pt x="763270" y="1122680"/>
                      <a:pt x="751840" y="1116330"/>
                      <a:pt x="744220" y="1103630"/>
                    </a:cubicBezTo>
                    <a:cubicBezTo>
                      <a:pt x="723900" y="1066800"/>
                      <a:pt x="721360" y="885190"/>
                      <a:pt x="734060" y="844550"/>
                    </a:cubicBezTo>
                    <a:cubicBezTo>
                      <a:pt x="739140" y="829310"/>
                      <a:pt x="745490" y="820420"/>
                      <a:pt x="754380" y="817880"/>
                    </a:cubicBezTo>
                    <a:cubicBezTo>
                      <a:pt x="762000" y="815340"/>
                      <a:pt x="774700" y="821690"/>
                      <a:pt x="781050" y="829310"/>
                    </a:cubicBezTo>
                    <a:cubicBezTo>
                      <a:pt x="789940" y="838200"/>
                      <a:pt x="792480" y="855980"/>
                      <a:pt x="796290" y="877570"/>
                    </a:cubicBezTo>
                    <a:cubicBezTo>
                      <a:pt x="802640" y="920750"/>
                      <a:pt x="801370" y="1031240"/>
                      <a:pt x="792480" y="1075690"/>
                    </a:cubicBezTo>
                    <a:cubicBezTo>
                      <a:pt x="787400" y="1101090"/>
                      <a:pt x="782320" y="1122680"/>
                      <a:pt x="772160" y="1130300"/>
                    </a:cubicBezTo>
                    <a:cubicBezTo>
                      <a:pt x="765810" y="1136650"/>
                      <a:pt x="755650" y="1137920"/>
                      <a:pt x="748030" y="1135380"/>
                    </a:cubicBezTo>
                    <a:cubicBezTo>
                      <a:pt x="741680" y="1134110"/>
                      <a:pt x="736600" y="1130300"/>
                      <a:pt x="731520" y="1120140"/>
                    </a:cubicBezTo>
                    <a:cubicBezTo>
                      <a:pt x="715010" y="1087120"/>
                      <a:pt x="687070" y="895350"/>
                      <a:pt x="703580" y="864870"/>
                    </a:cubicBezTo>
                    <a:cubicBezTo>
                      <a:pt x="709930" y="854710"/>
                      <a:pt x="722630" y="852170"/>
                      <a:pt x="730250" y="853440"/>
                    </a:cubicBezTo>
                    <a:cubicBezTo>
                      <a:pt x="737870" y="854710"/>
                      <a:pt x="744220" y="859790"/>
                      <a:pt x="749300" y="868680"/>
                    </a:cubicBezTo>
                    <a:cubicBezTo>
                      <a:pt x="760730" y="889000"/>
                      <a:pt x="764540" y="944880"/>
                      <a:pt x="767080" y="993140"/>
                    </a:cubicBezTo>
                    <a:cubicBezTo>
                      <a:pt x="769620" y="1057910"/>
                      <a:pt x="773430" y="1191260"/>
                      <a:pt x="755650" y="1224280"/>
                    </a:cubicBezTo>
                    <a:cubicBezTo>
                      <a:pt x="748030" y="1236980"/>
                      <a:pt x="735330" y="1244600"/>
                      <a:pt x="727710" y="1243330"/>
                    </a:cubicBezTo>
                    <a:cubicBezTo>
                      <a:pt x="718820" y="1242060"/>
                      <a:pt x="709930" y="1231900"/>
                      <a:pt x="704850" y="1217930"/>
                    </a:cubicBezTo>
                    <a:cubicBezTo>
                      <a:pt x="692150" y="1183640"/>
                      <a:pt x="695960" y="1035050"/>
                      <a:pt x="712470" y="1010920"/>
                    </a:cubicBezTo>
                    <a:cubicBezTo>
                      <a:pt x="717550" y="1003300"/>
                      <a:pt x="727710" y="1002030"/>
                      <a:pt x="734060" y="1002030"/>
                    </a:cubicBezTo>
                    <a:cubicBezTo>
                      <a:pt x="741680" y="1003300"/>
                      <a:pt x="749300" y="1007110"/>
                      <a:pt x="754380" y="1016000"/>
                    </a:cubicBezTo>
                    <a:cubicBezTo>
                      <a:pt x="764540" y="1035050"/>
                      <a:pt x="772160" y="1109980"/>
                      <a:pt x="763270" y="1134110"/>
                    </a:cubicBezTo>
                    <a:cubicBezTo>
                      <a:pt x="759460" y="1146810"/>
                      <a:pt x="749300" y="1158240"/>
                      <a:pt x="741680" y="1159510"/>
                    </a:cubicBezTo>
                    <a:cubicBezTo>
                      <a:pt x="732790" y="1159510"/>
                      <a:pt x="720090" y="1149350"/>
                      <a:pt x="712470" y="1134110"/>
                    </a:cubicBezTo>
                    <a:cubicBezTo>
                      <a:pt x="695960" y="1098550"/>
                      <a:pt x="690880" y="946150"/>
                      <a:pt x="707390" y="918210"/>
                    </a:cubicBezTo>
                    <a:cubicBezTo>
                      <a:pt x="713740" y="908050"/>
                      <a:pt x="725170" y="904240"/>
                      <a:pt x="734060" y="904240"/>
                    </a:cubicBezTo>
                    <a:cubicBezTo>
                      <a:pt x="740410" y="905510"/>
                      <a:pt x="748030" y="909320"/>
                      <a:pt x="753110" y="918210"/>
                    </a:cubicBezTo>
                    <a:cubicBezTo>
                      <a:pt x="765810" y="939800"/>
                      <a:pt x="773430" y="1032510"/>
                      <a:pt x="763270" y="1057910"/>
                    </a:cubicBezTo>
                    <a:cubicBezTo>
                      <a:pt x="759460" y="1070610"/>
                      <a:pt x="748030" y="1082040"/>
                      <a:pt x="739140" y="1082040"/>
                    </a:cubicBezTo>
                    <a:cubicBezTo>
                      <a:pt x="731520" y="1082040"/>
                      <a:pt x="720090" y="1074420"/>
                      <a:pt x="713740" y="1060450"/>
                    </a:cubicBezTo>
                    <a:cubicBezTo>
                      <a:pt x="695960" y="1021080"/>
                      <a:pt x="707390" y="817880"/>
                      <a:pt x="725170" y="779780"/>
                    </a:cubicBezTo>
                    <a:cubicBezTo>
                      <a:pt x="731520" y="767080"/>
                      <a:pt x="739140" y="760730"/>
                      <a:pt x="746760" y="760730"/>
                    </a:cubicBezTo>
                    <a:cubicBezTo>
                      <a:pt x="755650" y="759460"/>
                      <a:pt x="768350" y="767080"/>
                      <a:pt x="774700" y="779780"/>
                    </a:cubicBezTo>
                    <a:cubicBezTo>
                      <a:pt x="788670" y="807720"/>
                      <a:pt x="784860" y="924560"/>
                      <a:pt x="772160" y="955040"/>
                    </a:cubicBezTo>
                    <a:cubicBezTo>
                      <a:pt x="767080" y="969010"/>
                      <a:pt x="756920" y="979170"/>
                      <a:pt x="749300" y="979170"/>
                    </a:cubicBezTo>
                    <a:cubicBezTo>
                      <a:pt x="740410" y="980440"/>
                      <a:pt x="728980" y="972820"/>
                      <a:pt x="722630" y="958850"/>
                    </a:cubicBezTo>
                    <a:cubicBezTo>
                      <a:pt x="699770" y="913130"/>
                      <a:pt x="698500" y="643890"/>
                      <a:pt x="722630" y="599440"/>
                    </a:cubicBezTo>
                    <a:cubicBezTo>
                      <a:pt x="728980" y="586740"/>
                      <a:pt x="741680" y="580390"/>
                      <a:pt x="750570" y="580390"/>
                    </a:cubicBezTo>
                    <a:cubicBezTo>
                      <a:pt x="758190" y="581660"/>
                      <a:pt x="765810" y="588010"/>
                      <a:pt x="772160" y="599440"/>
                    </a:cubicBezTo>
                    <a:cubicBezTo>
                      <a:pt x="789940" y="637540"/>
                      <a:pt x="798830" y="842010"/>
                      <a:pt x="783590" y="885190"/>
                    </a:cubicBezTo>
                    <a:cubicBezTo>
                      <a:pt x="778510" y="899160"/>
                      <a:pt x="769620" y="909320"/>
                      <a:pt x="760730" y="910590"/>
                    </a:cubicBezTo>
                    <a:cubicBezTo>
                      <a:pt x="753110" y="910590"/>
                      <a:pt x="740410" y="904240"/>
                      <a:pt x="732790" y="890270"/>
                    </a:cubicBezTo>
                    <a:cubicBezTo>
                      <a:pt x="711200" y="852170"/>
                      <a:pt x="698500" y="608330"/>
                      <a:pt x="717550" y="596900"/>
                    </a:cubicBezTo>
                    <a:cubicBezTo>
                      <a:pt x="723900" y="593090"/>
                      <a:pt x="737870" y="600710"/>
                      <a:pt x="745490" y="612140"/>
                    </a:cubicBezTo>
                    <a:cubicBezTo>
                      <a:pt x="764540" y="646430"/>
                      <a:pt x="769620" y="831850"/>
                      <a:pt x="755650" y="869950"/>
                    </a:cubicBezTo>
                    <a:cubicBezTo>
                      <a:pt x="751840" y="882650"/>
                      <a:pt x="744220" y="890270"/>
                      <a:pt x="736600" y="891540"/>
                    </a:cubicBezTo>
                    <a:cubicBezTo>
                      <a:pt x="728980" y="892810"/>
                      <a:pt x="713740" y="887730"/>
                      <a:pt x="707390" y="876300"/>
                    </a:cubicBezTo>
                    <a:cubicBezTo>
                      <a:pt x="689610" y="847090"/>
                      <a:pt x="713740" y="716280"/>
                      <a:pt x="708660" y="660400"/>
                    </a:cubicBezTo>
                    <a:cubicBezTo>
                      <a:pt x="706120" y="624840"/>
                      <a:pt x="688340" y="593090"/>
                      <a:pt x="694690" y="574040"/>
                    </a:cubicBezTo>
                    <a:cubicBezTo>
                      <a:pt x="697230" y="561340"/>
                      <a:pt x="708660" y="548640"/>
                      <a:pt x="716280" y="548640"/>
                    </a:cubicBezTo>
                    <a:cubicBezTo>
                      <a:pt x="725170" y="547370"/>
                      <a:pt x="737870" y="554990"/>
                      <a:pt x="744220" y="567690"/>
                    </a:cubicBezTo>
                    <a:cubicBezTo>
                      <a:pt x="760730" y="596900"/>
                      <a:pt x="765810" y="734060"/>
                      <a:pt x="749300" y="762000"/>
                    </a:cubicBezTo>
                    <a:cubicBezTo>
                      <a:pt x="742950" y="773430"/>
                      <a:pt x="727710" y="778510"/>
                      <a:pt x="720090" y="777240"/>
                    </a:cubicBezTo>
                    <a:cubicBezTo>
                      <a:pt x="712470" y="775970"/>
                      <a:pt x="704850" y="768350"/>
                      <a:pt x="701040" y="755650"/>
                    </a:cubicBezTo>
                    <a:cubicBezTo>
                      <a:pt x="690880" y="720090"/>
                      <a:pt x="734060" y="598170"/>
                      <a:pt x="737870" y="518160"/>
                    </a:cubicBezTo>
                    <a:cubicBezTo>
                      <a:pt x="740410" y="438150"/>
                      <a:pt x="706120" y="314960"/>
                      <a:pt x="721360" y="276860"/>
                    </a:cubicBezTo>
                    <a:cubicBezTo>
                      <a:pt x="727710" y="261620"/>
                      <a:pt x="741680" y="250190"/>
                      <a:pt x="749300" y="251460"/>
                    </a:cubicBezTo>
                    <a:cubicBezTo>
                      <a:pt x="758190" y="251460"/>
                      <a:pt x="765810" y="261620"/>
                      <a:pt x="772160" y="275590"/>
                    </a:cubicBezTo>
                    <a:cubicBezTo>
                      <a:pt x="789940" y="320040"/>
                      <a:pt x="802640" y="541020"/>
                      <a:pt x="782320" y="579120"/>
                    </a:cubicBezTo>
                    <a:cubicBezTo>
                      <a:pt x="775970" y="591820"/>
                      <a:pt x="762000" y="598170"/>
                      <a:pt x="754380" y="598170"/>
                    </a:cubicBezTo>
                    <a:cubicBezTo>
                      <a:pt x="746760" y="596900"/>
                      <a:pt x="737870" y="590550"/>
                      <a:pt x="732790" y="577850"/>
                    </a:cubicBezTo>
                    <a:cubicBezTo>
                      <a:pt x="716280" y="537210"/>
                      <a:pt x="720090" y="317500"/>
                      <a:pt x="732790" y="273050"/>
                    </a:cubicBezTo>
                    <a:cubicBezTo>
                      <a:pt x="736600" y="259080"/>
                      <a:pt x="740410" y="251460"/>
                      <a:pt x="748030" y="248920"/>
                    </a:cubicBezTo>
                    <a:cubicBezTo>
                      <a:pt x="756920" y="246380"/>
                      <a:pt x="773430" y="252730"/>
                      <a:pt x="782320" y="265430"/>
                    </a:cubicBezTo>
                    <a:cubicBezTo>
                      <a:pt x="805180" y="302260"/>
                      <a:pt x="812800" y="505460"/>
                      <a:pt x="791210" y="542290"/>
                    </a:cubicBezTo>
                    <a:cubicBezTo>
                      <a:pt x="783590" y="556260"/>
                      <a:pt x="767080" y="563880"/>
                      <a:pt x="758190" y="560070"/>
                    </a:cubicBezTo>
                    <a:cubicBezTo>
                      <a:pt x="748030" y="557530"/>
                      <a:pt x="744220" y="539750"/>
                      <a:pt x="737870" y="519430"/>
                    </a:cubicBezTo>
                    <a:cubicBezTo>
                      <a:pt x="723900" y="474980"/>
                      <a:pt x="698500" y="330200"/>
                      <a:pt x="706120" y="295910"/>
                    </a:cubicBezTo>
                    <a:cubicBezTo>
                      <a:pt x="708660" y="285750"/>
                      <a:pt x="712470" y="280670"/>
                      <a:pt x="718820" y="276860"/>
                    </a:cubicBezTo>
                    <a:cubicBezTo>
                      <a:pt x="725170" y="273050"/>
                      <a:pt x="735330" y="270510"/>
                      <a:pt x="741680" y="275590"/>
                    </a:cubicBezTo>
                    <a:cubicBezTo>
                      <a:pt x="758190" y="288290"/>
                      <a:pt x="768350" y="363220"/>
                      <a:pt x="772160" y="406400"/>
                    </a:cubicBezTo>
                    <a:cubicBezTo>
                      <a:pt x="775970" y="447040"/>
                      <a:pt x="777240" y="506730"/>
                      <a:pt x="769620" y="529590"/>
                    </a:cubicBezTo>
                    <a:cubicBezTo>
                      <a:pt x="765810" y="539750"/>
                      <a:pt x="760730" y="544830"/>
                      <a:pt x="754380" y="547370"/>
                    </a:cubicBezTo>
                    <a:cubicBezTo>
                      <a:pt x="748030" y="551180"/>
                      <a:pt x="737870" y="551180"/>
                      <a:pt x="731520" y="546100"/>
                    </a:cubicBezTo>
                    <a:cubicBezTo>
                      <a:pt x="722630" y="539750"/>
                      <a:pt x="718820" y="523240"/>
                      <a:pt x="713740" y="500380"/>
                    </a:cubicBezTo>
                    <a:cubicBezTo>
                      <a:pt x="702310" y="441960"/>
                      <a:pt x="687070" y="223520"/>
                      <a:pt x="701040" y="179070"/>
                    </a:cubicBezTo>
                    <a:cubicBezTo>
                      <a:pt x="704850" y="165100"/>
                      <a:pt x="709930" y="157480"/>
                      <a:pt x="717550" y="154940"/>
                    </a:cubicBezTo>
                    <a:cubicBezTo>
                      <a:pt x="726440" y="153670"/>
                      <a:pt x="741680" y="158750"/>
                      <a:pt x="749300" y="168910"/>
                    </a:cubicBezTo>
                    <a:cubicBezTo>
                      <a:pt x="760730" y="184150"/>
                      <a:pt x="760730" y="223520"/>
                      <a:pt x="760730" y="252730"/>
                    </a:cubicBezTo>
                    <a:cubicBezTo>
                      <a:pt x="762000" y="285750"/>
                      <a:pt x="760730" y="336550"/>
                      <a:pt x="753110" y="355600"/>
                    </a:cubicBezTo>
                    <a:cubicBezTo>
                      <a:pt x="749300" y="365760"/>
                      <a:pt x="744220" y="370840"/>
                      <a:pt x="736600" y="373380"/>
                    </a:cubicBezTo>
                    <a:cubicBezTo>
                      <a:pt x="730250" y="375920"/>
                      <a:pt x="720090" y="375920"/>
                      <a:pt x="713740" y="370840"/>
                    </a:cubicBezTo>
                    <a:cubicBezTo>
                      <a:pt x="704850" y="363220"/>
                      <a:pt x="702310" y="346710"/>
                      <a:pt x="699770" y="326390"/>
                    </a:cubicBezTo>
                    <a:cubicBezTo>
                      <a:pt x="693420" y="279400"/>
                      <a:pt x="683260" y="120650"/>
                      <a:pt x="709930" y="95250"/>
                    </a:cubicBezTo>
                    <a:cubicBezTo>
                      <a:pt x="721360" y="83820"/>
                      <a:pt x="750570" y="85090"/>
                      <a:pt x="762000" y="96520"/>
                    </a:cubicBezTo>
                    <a:cubicBezTo>
                      <a:pt x="779780" y="110490"/>
                      <a:pt x="782320" y="176530"/>
                      <a:pt x="782320" y="204470"/>
                    </a:cubicBezTo>
                    <a:cubicBezTo>
                      <a:pt x="783590" y="222250"/>
                      <a:pt x="782320" y="237490"/>
                      <a:pt x="777240" y="248920"/>
                    </a:cubicBezTo>
                    <a:cubicBezTo>
                      <a:pt x="773430" y="257810"/>
                      <a:pt x="767080" y="267970"/>
                      <a:pt x="759460" y="270510"/>
                    </a:cubicBezTo>
                    <a:cubicBezTo>
                      <a:pt x="748030" y="274320"/>
                      <a:pt x="725170" y="270510"/>
                      <a:pt x="715010" y="257810"/>
                    </a:cubicBezTo>
                    <a:cubicBezTo>
                      <a:pt x="695960" y="233680"/>
                      <a:pt x="699770" y="128270"/>
                      <a:pt x="706120" y="96520"/>
                    </a:cubicBezTo>
                    <a:cubicBezTo>
                      <a:pt x="708660" y="82550"/>
                      <a:pt x="711200" y="71120"/>
                      <a:pt x="718820" y="68580"/>
                    </a:cubicBezTo>
                    <a:cubicBezTo>
                      <a:pt x="728980" y="64770"/>
                      <a:pt x="751840" y="73660"/>
                      <a:pt x="762000" y="85090"/>
                    </a:cubicBezTo>
                    <a:cubicBezTo>
                      <a:pt x="775970" y="100330"/>
                      <a:pt x="781050" y="134620"/>
                      <a:pt x="786130" y="160020"/>
                    </a:cubicBezTo>
                    <a:cubicBezTo>
                      <a:pt x="791210" y="186690"/>
                      <a:pt x="796290" y="224790"/>
                      <a:pt x="791210" y="242570"/>
                    </a:cubicBezTo>
                    <a:cubicBezTo>
                      <a:pt x="788670" y="251460"/>
                      <a:pt x="784860" y="259080"/>
                      <a:pt x="778510" y="261620"/>
                    </a:cubicBezTo>
                    <a:cubicBezTo>
                      <a:pt x="770890" y="265430"/>
                      <a:pt x="756920" y="265430"/>
                      <a:pt x="749300" y="259080"/>
                    </a:cubicBezTo>
                    <a:cubicBezTo>
                      <a:pt x="739140" y="250190"/>
                      <a:pt x="735330" y="223520"/>
                      <a:pt x="732790" y="198120"/>
                    </a:cubicBezTo>
                    <a:cubicBezTo>
                      <a:pt x="727710" y="161290"/>
                      <a:pt x="722630" y="80010"/>
                      <a:pt x="732790" y="54610"/>
                    </a:cubicBezTo>
                    <a:cubicBezTo>
                      <a:pt x="737870" y="44450"/>
                      <a:pt x="746760" y="36830"/>
                      <a:pt x="754380" y="35560"/>
                    </a:cubicBezTo>
                    <a:cubicBezTo>
                      <a:pt x="763270" y="34290"/>
                      <a:pt x="774700" y="39370"/>
                      <a:pt x="779780" y="49530"/>
                    </a:cubicBezTo>
                    <a:cubicBezTo>
                      <a:pt x="791210" y="68580"/>
                      <a:pt x="791210" y="157480"/>
                      <a:pt x="775970" y="173990"/>
                    </a:cubicBezTo>
                    <a:cubicBezTo>
                      <a:pt x="767080" y="182880"/>
                      <a:pt x="746760" y="182880"/>
                      <a:pt x="737870" y="176530"/>
                    </a:cubicBezTo>
                    <a:cubicBezTo>
                      <a:pt x="727710" y="170180"/>
                      <a:pt x="723900" y="149860"/>
                      <a:pt x="721360" y="130810"/>
                    </a:cubicBezTo>
                    <a:cubicBezTo>
                      <a:pt x="718820" y="105410"/>
                      <a:pt x="721360" y="53340"/>
                      <a:pt x="731520" y="36830"/>
                    </a:cubicBezTo>
                    <a:cubicBezTo>
                      <a:pt x="736600" y="29210"/>
                      <a:pt x="745490" y="25400"/>
                      <a:pt x="753110" y="25400"/>
                    </a:cubicBezTo>
                    <a:cubicBezTo>
                      <a:pt x="759460" y="25400"/>
                      <a:pt x="768350" y="27940"/>
                      <a:pt x="773430" y="35560"/>
                    </a:cubicBezTo>
                    <a:cubicBezTo>
                      <a:pt x="786130" y="49530"/>
                      <a:pt x="792480" y="100330"/>
                      <a:pt x="793750" y="127000"/>
                    </a:cubicBezTo>
                    <a:cubicBezTo>
                      <a:pt x="795020" y="147320"/>
                      <a:pt x="792480" y="166370"/>
                      <a:pt x="786130" y="180340"/>
                    </a:cubicBezTo>
                    <a:cubicBezTo>
                      <a:pt x="782320" y="191770"/>
                      <a:pt x="774700" y="201930"/>
                      <a:pt x="765810" y="207010"/>
                    </a:cubicBezTo>
                    <a:cubicBezTo>
                      <a:pt x="758190" y="210820"/>
                      <a:pt x="746760" y="215900"/>
                      <a:pt x="739140" y="212090"/>
                    </a:cubicBezTo>
                    <a:cubicBezTo>
                      <a:pt x="727710" y="205740"/>
                      <a:pt x="721360" y="179070"/>
                      <a:pt x="715010" y="157480"/>
                    </a:cubicBezTo>
                    <a:cubicBezTo>
                      <a:pt x="708660" y="128270"/>
                      <a:pt x="698500" y="68580"/>
                      <a:pt x="707390" y="50800"/>
                    </a:cubicBezTo>
                    <a:cubicBezTo>
                      <a:pt x="713740" y="40640"/>
                      <a:pt x="725170" y="35560"/>
                      <a:pt x="734060" y="36830"/>
                    </a:cubicBezTo>
                    <a:cubicBezTo>
                      <a:pt x="741680" y="38100"/>
                      <a:pt x="755650" y="62230"/>
                      <a:pt x="755650" y="62230"/>
                    </a:cubicBezTo>
                  </a:path>
                </a:pathLst>
              </a:custGeom>
              <a:solidFill>
                <a:srgbClr val="FFFFFF"/>
              </a:solidFill>
              <a:ln cap="sq">
                <a:noFill/>
                <a:prstDash val="solid"/>
                <a:miter/>
              </a:ln>
            </p:spPr>
          </p:sp>
        </p:grpSp>
        <p:grpSp>
          <p:nvGrpSpPr>
            <p:cNvPr name="Group 9" id="9"/>
            <p:cNvGrpSpPr/>
            <p:nvPr/>
          </p:nvGrpSpPr>
          <p:grpSpPr>
            <a:xfrm rot="0">
              <a:off x="6764434" y="2781491"/>
              <a:ext cx="987336" cy="884595"/>
              <a:chOff x="0" y="0"/>
              <a:chExt cx="907202" cy="812800"/>
            </a:xfrm>
          </p:grpSpPr>
          <p:sp>
            <p:nvSpPr>
              <p:cNvPr name="Freeform 10" id="10"/>
              <p:cNvSpPr/>
              <p:nvPr/>
            </p:nvSpPr>
            <p:spPr>
              <a:xfrm flipH="false" flipV="false" rot="0">
                <a:off x="0" y="0"/>
                <a:ext cx="907202" cy="812800"/>
              </a:xfrm>
              <a:custGeom>
                <a:avLst/>
                <a:gdLst/>
                <a:ahLst/>
                <a:cxnLst/>
                <a:rect r="r" b="b" t="t" l="l"/>
                <a:pathLst>
                  <a:path h="812800" w="907202">
                    <a:moveTo>
                      <a:pt x="453601" y="0"/>
                    </a:moveTo>
                    <a:cubicBezTo>
                      <a:pt x="203084" y="0"/>
                      <a:pt x="0" y="181951"/>
                      <a:pt x="0" y="406400"/>
                    </a:cubicBezTo>
                    <a:cubicBezTo>
                      <a:pt x="0" y="630849"/>
                      <a:pt x="203084" y="812800"/>
                      <a:pt x="453601" y="812800"/>
                    </a:cubicBezTo>
                    <a:cubicBezTo>
                      <a:pt x="704118" y="812800"/>
                      <a:pt x="907202" y="630849"/>
                      <a:pt x="907202" y="406400"/>
                    </a:cubicBezTo>
                    <a:cubicBezTo>
                      <a:pt x="907202" y="181951"/>
                      <a:pt x="704118" y="0"/>
                      <a:pt x="453601" y="0"/>
                    </a:cubicBezTo>
                    <a:close/>
                  </a:path>
                </a:pathLst>
              </a:custGeom>
              <a:solidFill>
                <a:srgbClr val="66122D"/>
              </a:solidFill>
            </p:spPr>
          </p:sp>
          <p:sp>
            <p:nvSpPr>
              <p:cNvPr name="TextBox 11" id="11"/>
              <p:cNvSpPr txBox="true"/>
              <p:nvPr/>
            </p:nvSpPr>
            <p:spPr>
              <a:xfrm>
                <a:off x="85050" y="38100"/>
                <a:ext cx="737102" cy="698500"/>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a:rPr>
                  <a:t>WAF</a:t>
                </a:r>
              </a:p>
            </p:txBody>
          </p:sp>
        </p:grpSp>
      </p:grpSp>
      <p:sp>
        <p:nvSpPr>
          <p:cNvPr name="Freeform 12" id="12"/>
          <p:cNvSpPr/>
          <p:nvPr/>
        </p:nvSpPr>
        <p:spPr>
          <a:xfrm flipH="false" flipV="false" rot="0">
            <a:off x="12519573" y="-4114800"/>
            <a:ext cx="10799256" cy="9646245"/>
          </a:xfrm>
          <a:custGeom>
            <a:avLst/>
            <a:gdLst/>
            <a:ahLst/>
            <a:cxnLst/>
            <a:rect r="r" b="b" t="t" l="l"/>
            <a:pathLst>
              <a:path h="9646245" w="10799256">
                <a:moveTo>
                  <a:pt x="0" y="0"/>
                </a:moveTo>
                <a:lnTo>
                  <a:pt x="10799255" y="0"/>
                </a:lnTo>
                <a:lnTo>
                  <a:pt x="10799255" y="9646245"/>
                </a:lnTo>
                <a:lnTo>
                  <a:pt x="0" y="9646245"/>
                </a:lnTo>
                <a:lnTo>
                  <a:pt x="0" y="0"/>
                </a:lnTo>
                <a:close/>
              </a:path>
            </a:pathLst>
          </a:custGeom>
          <a:blipFill>
            <a:blip r:embed="rId4"/>
            <a:stretch>
              <a:fillRect l="-620" t="-13626" r="-620" b="0"/>
            </a:stretch>
          </a:blipFill>
        </p:spPr>
      </p:sp>
      <p:sp>
        <p:nvSpPr>
          <p:cNvPr name="TextBox 13" id="13"/>
          <p:cNvSpPr txBox="true"/>
          <p:nvPr/>
        </p:nvSpPr>
        <p:spPr>
          <a:xfrm rot="0">
            <a:off x="52655" y="1484970"/>
            <a:ext cx="11108552" cy="1162050"/>
          </a:xfrm>
          <a:prstGeom prst="rect">
            <a:avLst/>
          </a:prstGeom>
        </p:spPr>
        <p:txBody>
          <a:bodyPr anchor="t" rtlCol="false" tIns="0" lIns="0" bIns="0" rIns="0">
            <a:spAutoFit/>
          </a:bodyPr>
          <a:lstStyle/>
          <a:p>
            <a:pPr>
              <a:lnSpc>
                <a:spcPts val="7680"/>
              </a:lnSpc>
            </a:pPr>
            <a:r>
              <a:rPr lang="en-US" sz="6400">
                <a:solidFill>
                  <a:srgbClr val="FFFFFF"/>
                </a:solidFill>
                <a:latin typeface="Agrandir Wide Ultra-Bold"/>
              </a:rPr>
              <a:t>  1. Azioni preventive</a:t>
            </a:r>
          </a:p>
        </p:txBody>
      </p:sp>
      <p:sp>
        <p:nvSpPr>
          <p:cNvPr name="TextBox 14" id="14"/>
          <p:cNvSpPr txBox="true"/>
          <p:nvPr/>
        </p:nvSpPr>
        <p:spPr>
          <a:xfrm rot="0">
            <a:off x="10612087" y="3133685"/>
            <a:ext cx="7307114" cy="4605020"/>
          </a:xfrm>
          <a:prstGeom prst="rect">
            <a:avLst/>
          </a:prstGeom>
        </p:spPr>
        <p:txBody>
          <a:bodyPr anchor="t" rtlCol="false" tIns="0" lIns="0" bIns="0" rIns="0">
            <a:spAutoFit/>
          </a:bodyPr>
          <a:lstStyle/>
          <a:p>
            <a:pPr>
              <a:lnSpc>
                <a:spcPts val="4600"/>
              </a:lnSpc>
            </a:pPr>
            <a:r>
              <a:rPr lang="en-US" sz="2300">
                <a:solidFill>
                  <a:srgbClr val="FFFFFF"/>
                </a:solidFill>
                <a:latin typeface="Now"/>
              </a:rPr>
              <a:t>Per prevenire attacchi SQLi e XSS possiamo implementare un WAF (Web Application Firewall) inserendolo tra il firewall già presente e la DMZ dove vi si trova l’applicazione di e-commerce.  Il WAF  è un firewall a filtraggio dinamico, che opera al livello 7 del sistema ISO/OSI, volto alla protezione delle Web app da attacchi dannosi e traffico Internet indesiderato.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16962" y="5397114"/>
            <a:ext cx="5537767" cy="5030539"/>
          </a:xfrm>
          <a:custGeom>
            <a:avLst/>
            <a:gdLst/>
            <a:ahLst/>
            <a:cxnLst/>
            <a:rect r="r" b="b" t="t" l="l"/>
            <a:pathLst>
              <a:path h="5030539" w="5537767">
                <a:moveTo>
                  <a:pt x="0" y="0"/>
                </a:moveTo>
                <a:lnTo>
                  <a:pt x="5537767" y="0"/>
                </a:lnTo>
                <a:lnTo>
                  <a:pt x="5537767" y="5030539"/>
                </a:lnTo>
                <a:lnTo>
                  <a:pt x="0" y="5030539"/>
                </a:lnTo>
                <a:lnTo>
                  <a:pt x="0" y="0"/>
                </a:lnTo>
                <a:close/>
              </a:path>
            </a:pathLst>
          </a:custGeom>
          <a:blipFill>
            <a:blip r:embed="rId2"/>
            <a:stretch>
              <a:fillRect l="0" t="0" r="0" b="-3753"/>
            </a:stretch>
          </a:blipFill>
        </p:spPr>
      </p:sp>
      <p:sp>
        <p:nvSpPr>
          <p:cNvPr name="Freeform 3" id="3"/>
          <p:cNvSpPr/>
          <p:nvPr/>
        </p:nvSpPr>
        <p:spPr>
          <a:xfrm flipH="false" flipV="false" rot="0">
            <a:off x="9601620" y="5143500"/>
            <a:ext cx="8182014" cy="4581928"/>
          </a:xfrm>
          <a:custGeom>
            <a:avLst/>
            <a:gdLst/>
            <a:ahLst/>
            <a:cxnLst/>
            <a:rect r="r" b="b" t="t" l="l"/>
            <a:pathLst>
              <a:path h="4581928" w="8182014">
                <a:moveTo>
                  <a:pt x="0" y="0"/>
                </a:moveTo>
                <a:lnTo>
                  <a:pt x="8182013" y="0"/>
                </a:lnTo>
                <a:lnTo>
                  <a:pt x="8182013" y="4581928"/>
                </a:lnTo>
                <a:lnTo>
                  <a:pt x="0" y="4581928"/>
                </a:lnTo>
                <a:lnTo>
                  <a:pt x="0" y="0"/>
                </a:lnTo>
                <a:close/>
              </a:path>
            </a:pathLst>
          </a:custGeom>
          <a:blipFill>
            <a:blip r:embed="rId3"/>
            <a:stretch>
              <a:fillRect l="0" t="0" r="0" b="0"/>
            </a:stretch>
          </a:blipFill>
        </p:spPr>
      </p:sp>
      <p:sp>
        <p:nvSpPr>
          <p:cNvPr name="TextBox 4" id="4"/>
          <p:cNvSpPr txBox="true"/>
          <p:nvPr/>
        </p:nvSpPr>
        <p:spPr>
          <a:xfrm rot="0">
            <a:off x="1136586" y="352425"/>
            <a:ext cx="11299830" cy="1162050"/>
          </a:xfrm>
          <a:prstGeom prst="rect">
            <a:avLst/>
          </a:prstGeom>
        </p:spPr>
        <p:txBody>
          <a:bodyPr anchor="t" rtlCol="false" tIns="0" lIns="0" bIns="0" rIns="0">
            <a:spAutoFit/>
          </a:bodyPr>
          <a:lstStyle/>
          <a:p>
            <a:pPr>
              <a:lnSpc>
                <a:spcPts val="7680"/>
              </a:lnSpc>
            </a:pPr>
            <a:r>
              <a:rPr lang="en-US" sz="6400">
                <a:solidFill>
                  <a:srgbClr val="000000"/>
                </a:solidFill>
                <a:latin typeface="Agrandir Wide Ultra-Bold"/>
              </a:rPr>
              <a:t>2. Impatto sul buisness</a:t>
            </a:r>
          </a:p>
        </p:txBody>
      </p:sp>
      <p:sp>
        <p:nvSpPr>
          <p:cNvPr name="TextBox 5" id="5"/>
          <p:cNvSpPr txBox="true"/>
          <p:nvPr/>
        </p:nvSpPr>
        <p:spPr>
          <a:xfrm rot="0">
            <a:off x="1136586" y="2346425"/>
            <a:ext cx="11078929" cy="2920365"/>
          </a:xfrm>
          <a:prstGeom prst="rect">
            <a:avLst/>
          </a:prstGeom>
        </p:spPr>
        <p:txBody>
          <a:bodyPr anchor="t" rtlCol="false" tIns="0" lIns="0" bIns="0" rIns="0">
            <a:spAutoFit/>
          </a:bodyPr>
          <a:lstStyle/>
          <a:p>
            <a:pPr>
              <a:lnSpc>
                <a:spcPts val="3359"/>
              </a:lnSpc>
            </a:pPr>
            <a:r>
              <a:rPr lang="en-US" sz="2400">
                <a:solidFill>
                  <a:srgbClr val="000000"/>
                </a:solidFill>
                <a:latin typeface="Now"/>
              </a:rPr>
              <a:t>Con un ingresso di 1.500 euro per ogni minuto, subire un attacco DDoS porterebbe rendere l’applicazione indisponibile per circa 10 min e portare una perdita di 15.000 euro. Per prevenire questa tipologia di attacco, quindi evitando di conseguenza la perdita di guadagno, si potrebbe implementare, come nelle casistiche precedenti, un WAF, In alternativa si possono impiegare sistemi di monitoraggio del traffico di rete (come WhireShark).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113143" y="-5260894"/>
            <a:ext cx="22483279" cy="11161705"/>
          </a:xfrm>
          <a:custGeom>
            <a:avLst/>
            <a:gdLst/>
            <a:ahLst/>
            <a:cxnLst/>
            <a:rect r="r" b="b" t="t" l="l"/>
            <a:pathLst>
              <a:path h="11161705" w="22483279">
                <a:moveTo>
                  <a:pt x="0" y="0"/>
                </a:moveTo>
                <a:lnTo>
                  <a:pt x="22483279" y="0"/>
                </a:lnTo>
                <a:lnTo>
                  <a:pt x="22483279" y="11161705"/>
                </a:lnTo>
                <a:lnTo>
                  <a:pt x="0" y="11161705"/>
                </a:lnTo>
                <a:lnTo>
                  <a:pt x="0" y="0"/>
                </a:lnTo>
                <a:close/>
              </a:path>
            </a:pathLst>
          </a:custGeom>
          <a:blipFill>
            <a:blip r:embed="rId2"/>
            <a:stretch>
              <a:fillRect l="0" t="-45763" r="0" b="-19494"/>
            </a:stretch>
          </a:blipFill>
        </p:spPr>
      </p:sp>
      <p:sp>
        <p:nvSpPr>
          <p:cNvPr name="TextBox 3" id="3"/>
          <p:cNvSpPr txBox="true"/>
          <p:nvPr/>
        </p:nvSpPr>
        <p:spPr>
          <a:xfrm rot="0">
            <a:off x="761572" y="352425"/>
            <a:ext cx="6199592" cy="11620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FFFFFF"/>
                </a:solidFill>
                <a:latin typeface="Agrandir Wide Ultra-Bold"/>
              </a:rPr>
              <a:t>3. Response</a:t>
            </a:r>
          </a:p>
        </p:txBody>
      </p:sp>
      <p:sp>
        <p:nvSpPr>
          <p:cNvPr name="TextBox 4" id="4"/>
          <p:cNvSpPr txBox="true"/>
          <p:nvPr/>
        </p:nvSpPr>
        <p:spPr>
          <a:xfrm rot="0">
            <a:off x="10610976" y="1462496"/>
            <a:ext cx="6648324" cy="2594610"/>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Now"/>
              </a:rPr>
              <a:t>Per impedire la diffusione del malware, si procede con la tecnica dell’isolamento portando quindi alla completa disconnessione del sistema infetto dalla rete, impedendo l’accesso alla rete interna da parte dell’attaccante. Si deve notare che l’attaccante avrà comunque accesso alla Web app.</a:t>
            </a:r>
          </a:p>
        </p:txBody>
      </p:sp>
      <p:grpSp>
        <p:nvGrpSpPr>
          <p:cNvPr name="Group 5" id="5"/>
          <p:cNvGrpSpPr/>
          <p:nvPr/>
        </p:nvGrpSpPr>
        <p:grpSpPr>
          <a:xfrm rot="0">
            <a:off x="2503514" y="4513967"/>
            <a:ext cx="13659115" cy="5351076"/>
            <a:chOff x="0" y="0"/>
            <a:chExt cx="18212153" cy="7134768"/>
          </a:xfrm>
        </p:grpSpPr>
        <p:sp>
          <p:nvSpPr>
            <p:cNvPr name="Freeform 6" id="6"/>
            <p:cNvSpPr/>
            <p:nvPr/>
          </p:nvSpPr>
          <p:spPr>
            <a:xfrm flipH="false" flipV="false" rot="0">
              <a:off x="0" y="0"/>
              <a:ext cx="18212153" cy="7056960"/>
            </a:xfrm>
            <a:custGeom>
              <a:avLst/>
              <a:gdLst/>
              <a:ahLst/>
              <a:cxnLst/>
              <a:rect r="r" b="b" t="t" l="l"/>
              <a:pathLst>
                <a:path h="7056960" w="18212153">
                  <a:moveTo>
                    <a:pt x="0" y="0"/>
                  </a:moveTo>
                  <a:lnTo>
                    <a:pt x="18212153" y="0"/>
                  </a:lnTo>
                  <a:lnTo>
                    <a:pt x="18212153" y="7056960"/>
                  </a:lnTo>
                  <a:lnTo>
                    <a:pt x="0" y="7056960"/>
                  </a:lnTo>
                  <a:lnTo>
                    <a:pt x="0" y="0"/>
                  </a:lnTo>
                  <a:close/>
                </a:path>
              </a:pathLst>
            </a:custGeom>
            <a:blipFill>
              <a:blip r:embed="rId3"/>
              <a:stretch>
                <a:fillRect l="0" t="0" r="0" b="0"/>
              </a:stretch>
            </a:blipFill>
          </p:spPr>
        </p:sp>
        <p:grpSp>
          <p:nvGrpSpPr>
            <p:cNvPr name="Group 7" id="7"/>
            <p:cNvGrpSpPr/>
            <p:nvPr/>
          </p:nvGrpSpPr>
          <p:grpSpPr>
            <a:xfrm rot="0">
              <a:off x="7476032" y="3427638"/>
              <a:ext cx="8168640" cy="3629322"/>
              <a:chOff x="0" y="0"/>
              <a:chExt cx="8168640" cy="3629322"/>
            </a:xfrm>
          </p:grpSpPr>
          <p:sp>
            <p:nvSpPr>
              <p:cNvPr name="Freeform 8" id="8"/>
              <p:cNvSpPr/>
              <p:nvPr/>
            </p:nvSpPr>
            <p:spPr>
              <a:xfrm flipH="false" flipV="false" rot="0">
                <a:off x="46990" y="3354"/>
                <a:ext cx="8128000" cy="3593543"/>
              </a:xfrm>
              <a:custGeom>
                <a:avLst/>
                <a:gdLst/>
                <a:ahLst/>
                <a:cxnLst/>
                <a:rect r="r" b="b" t="t" l="l"/>
                <a:pathLst>
                  <a:path h="3593543" w="8128000">
                    <a:moveTo>
                      <a:pt x="1381760" y="1974548"/>
                    </a:moveTo>
                    <a:cubicBezTo>
                      <a:pt x="1356360" y="2119900"/>
                      <a:pt x="972820" y="1957777"/>
                      <a:pt x="889000" y="2024862"/>
                    </a:cubicBezTo>
                    <a:cubicBezTo>
                      <a:pt x="803910" y="2091948"/>
                      <a:pt x="807720" y="2418430"/>
                      <a:pt x="894080" y="2483279"/>
                    </a:cubicBezTo>
                    <a:cubicBezTo>
                      <a:pt x="982980" y="2549247"/>
                      <a:pt x="1325880" y="2349108"/>
                      <a:pt x="1426210" y="2409485"/>
                    </a:cubicBezTo>
                    <a:cubicBezTo>
                      <a:pt x="1513840" y="2463154"/>
                      <a:pt x="1544320" y="2751621"/>
                      <a:pt x="1511300" y="2767274"/>
                    </a:cubicBezTo>
                    <a:cubicBezTo>
                      <a:pt x="1478280" y="2781810"/>
                      <a:pt x="1210310" y="2551483"/>
                      <a:pt x="1230630" y="2505641"/>
                    </a:cubicBezTo>
                    <a:cubicBezTo>
                      <a:pt x="1252220" y="2459799"/>
                      <a:pt x="1496060" y="2486634"/>
                      <a:pt x="1633220" y="2488870"/>
                    </a:cubicBezTo>
                    <a:cubicBezTo>
                      <a:pt x="1778000" y="2491106"/>
                      <a:pt x="1893570" y="2516822"/>
                      <a:pt x="2078990" y="2520176"/>
                    </a:cubicBezTo>
                    <a:cubicBezTo>
                      <a:pt x="2385060" y="2524649"/>
                      <a:pt x="2988310" y="2432965"/>
                      <a:pt x="3299460" y="2472098"/>
                    </a:cubicBezTo>
                    <a:cubicBezTo>
                      <a:pt x="3500120" y="2497814"/>
                      <a:pt x="3689350" y="2522413"/>
                      <a:pt x="3783330" y="2619686"/>
                    </a:cubicBezTo>
                    <a:cubicBezTo>
                      <a:pt x="3873500" y="2716960"/>
                      <a:pt x="3912870" y="2943933"/>
                      <a:pt x="3859530" y="3050151"/>
                    </a:cubicBezTo>
                    <a:cubicBezTo>
                      <a:pt x="3810000" y="3147425"/>
                      <a:pt x="3639820" y="3212275"/>
                      <a:pt x="3514090" y="3248053"/>
                    </a:cubicBezTo>
                    <a:cubicBezTo>
                      <a:pt x="3389630" y="3283832"/>
                      <a:pt x="3265170" y="3262589"/>
                      <a:pt x="3105150" y="3265943"/>
                    </a:cubicBezTo>
                    <a:cubicBezTo>
                      <a:pt x="2880360" y="3270415"/>
                      <a:pt x="2534920" y="3281596"/>
                      <a:pt x="2289810" y="3265943"/>
                    </a:cubicBezTo>
                    <a:cubicBezTo>
                      <a:pt x="2086610" y="3252526"/>
                      <a:pt x="1906270" y="3202211"/>
                      <a:pt x="1736090" y="3194385"/>
                    </a:cubicBezTo>
                    <a:cubicBezTo>
                      <a:pt x="1592580" y="3187676"/>
                      <a:pt x="1463040" y="3233518"/>
                      <a:pt x="1336040" y="3208920"/>
                    </a:cubicBezTo>
                    <a:cubicBezTo>
                      <a:pt x="1209040" y="3185440"/>
                      <a:pt x="1047750" y="3136244"/>
                      <a:pt x="976630" y="3051269"/>
                    </a:cubicBezTo>
                    <a:cubicBezTo>
                      <a:pt x="902970" y="2962940"/>
                      <a:pt x="911860" y="2806407"/>
                      <a:pt x="909320" y="2682300"/>
                    </a:cubicBezTo>
                    <a:cubicBezTo>
                      <a:pt x="906780" y="2555955"/>
                      <a:pt x="975360" y="2425139"/>
                      <a:pt x="963930" y="2299913"/>
                    </a:cubicBezTo>
                    <a:cubicBezTo>
                      <a:pt x="952500" y="2174686"/>
                      <a:pt x="844550" y="2057287"/>
                      <a:pt x="840740" y="1930943"/>
                    </a:cubicBezTo>
                    <a:cubicBezTo>
                      <a:pt x="835660" y="1800126"/>
                      <a:pt x="857250" y="1616759"/>
                      <a:pt x="944880" y="1526194"/>
                    </a:cubicBezTo>
                    <a:cubicBezTo>
                      <a:pt x="1028700" y="1440101"/>
                      <a:pt x="1200150" y="1407676"/>
                      <a:pt x="1339850" y="1387551"/>
                    </a:cubicBezTo>
                    <a:cubicBezTo>
                      <a:pt x="1487170" y="1365189"/>
                      <a:pt x="1658620" y="1387551"/>
                      <a:pt x="1809750" y="1405440"/>
                    </a:cubicBezTo>
                    <a:cubicBezTo>
                      <a:pt x="1953260" y="1423329"/>
                      <a:pt x="2084070" y="1451282"/>
                      <a:pt x="2227580" y="1489297"/>
                    </a:cubicBezTo>
                    <a:cubicBezTo>
                      <a:pt x="2388870" y="1531784"/>
                      <a:pt x="2715260" y="1672664"/>
                      <a:pt x="2730500" y="1653656"/>
                    </a:cubicBezTo>
                    <a:cubicBezTo>
                      <a:pt x="2736850" y="1645830"/>
                      <a:pt x="2665730" y="1593279"/>
                      <a:pt x="2668270" y="1591043"/>
                    </a:cubicBezTo>
                    <a:cubicBezTo>
                      <a:pt x="2670810" y="1587689"/>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2"/>
                      <a:pt x="2821940" y="2100892"/>
                    </a:cubicBezTo>
                    <a:cubicBezTo>
                      <a:pt x="2805430" y="2124372"/>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0770" y="2222764"/>
                      <a:pt x="2310130" y="2220528"/>
                    </a:cubicBezTo>
                    <a:cubicBezTo>
                      <a:pt x="2222500" y="2217174"/>
                      <a:pt x="1958340" y="2362525"/>
                      <a:pt x="1896110" y="2314448"/>
                    </a:cubicBezTo>
                    <a:cubicBezTo>
                      <a:pt x="1830070" y="2265252"/>
                      <a:pt x="1898650" y="1923116"/>
                      <a:pt x="1940560" y="1916408"/>
                    </a:cubicBezTo>
                    <a:cubicBezTo>
                      <a:pt x="1981200" y="1908581"/>
                      <a:pt x="2045970" y="2222764"/>
                      <a:pt x="2137410" y="2244008"/>
                    </a:cubicBezTo>
                    <a:cubicBezTo>
                      <a:pt x="2228850" y="2265252"/>
                      <a:pt x="2368550" y="2104247"/>
                      <a:pt x="2490470" y="2042752"/>
                    </a:cubicBezTo>
                    <a:cubicBezTo>
                      <a:pt x="2614930" y="1981257"/>
                      <a:pt x="2748280" y="1869448"/>
                      <a:pt x="2879090" y="1873920"/>
                    </a:cubicBezTo>
                    <a:cubicBezTo>
                      <a:pt x="3016250" y="1879510"/>
                      <a:pt x="3230880" y="2126608"/>
                      <a:pt x="3290570" y="2094184"/>
                    </a:cubicBezTo>
                    <a:cubicBezTo>
                      <a:pt x="3346450" y="2063995"/>
                      <a:pt x="3215640" y="1746458"/>
                      <a:pt x="3257550" y="1729686"/>
                    </a:cubicBezTo>
                    <a:cubicBezTo>
                      <a:pt x="3299460" y="1712915"/>
                      <a:pt x="3547110" y="1907463"/>
                      <a:pt x="3540760" y="1986847"/>
                    </a:cubicBezTo>
                    <a:cubicBezTo>
                      <a:pt x="3533140" y="2068468"/>
                      <a:pt x="3202940" y="2140026"/>
                      <a:pt x="3204210" y="2214938"/>
                    </a:cubicBezTo>
                    <a:cubicBezTo>
                      <a:pt x="3206750" y="2290968"/>
                      <a:pt x="3422650" y="2438556"/>
                      <a:pt x="3566160" y="2440792"/>
                    </a:cubicBezTo>
                    <a:cubicBezTo>
                      <a:pt x="3773170" y="2444146"/>
                      <a:pt x="4135120" y="1985729"/>
                      <a:pt x="4330700" y="2001382"/>
                    </a:cubicBezTo>
                    <a:cubicBezTo>
                      <a:pt x="4466590" y="2013681"/>
                      <a:pt x="4672330" y="2228355"/>
                      <a:pt x="4650740" y="2277551"/>
                    </a:cubicBezTo>
                    <a:cubicBezTo>
                      <a:pt x="4630420" y="2325629"/>
                      <a:pt x="4352290" y="2269724"/>
                      <a:pt x="4203700" y="2293204"/>
                    </a:cubicBezTo>
                    <a:cubicBezTo>
                      <a:pt x="4051300" y="2315566"/>
                      <a:pt x="3823970" y="2466508"/>
                      <a:pt x="3746500" y="2418430"/>
                    </a:cubicBezTo>
                    <a:cubicBezTo>
                      <a:pt x="3672840" y="2371470"/>
                      <a:pt x="3665220" y="2074058"/>
                      <a:pt x="3733800" y="2027098"/>
                    </a:cubicBezTo>
                    <a:cubicBezTo>
                      <a:pt x="3803650" y="1980138"/>
                      <a:pt x="4018280" y="2109837"/>
                      <a:pt x="4161790" y="2135553"/>
                    </a:cubicBezTo>
                    <a:cubicBezTo>
                      <a:pt x="4302760" y="2162387"/>
                      <a:pt x="4494530" y="2117664"/>
                      <a:pt x="4591050" y="2185867"/>
                    </a:cubicBezTo>
                    <a:cubicBezTo>
                      <a:pt x="4686300" y="2255189"/>
                      <a:pt x="4761230" y="2443028"/>
                      <a:pt x="4735830" y="2547010"/>
                    </a:cubicBezTo>
                    <a:cubicBezTo>
                      <a:pt x="4711700" y="2648757"/>
                      <a:pt x="4522470" y="2819825"/>
                      <a:pt x="4453890" y="2806408"/>
                    </a:cubicBezTo>
                    <a:cubicBezTo>
                      <a:pt x="4386580" y="2792990"/>
                      <a:pt x="4353560" y="2468744"/>
                      <a:pt x="4328160" y="2472098"/>
                    </a:cubicBezTo>
                    <a:cubicBezTo>
                      <a:pt x="4297680" y="2475453"/>
                      <a:pt x="4395470" y="2892500"/>
                      <a:pt x="4311650" y="3008782"/>
                    </a:cubicBezTo>
                    <a:cubicBezTo>
                      <a:pt x="4244340" y="3102701"/>
                      <a:pt x="4081780" y="3117237"/>
                      <a:pt x="3953510" y="3168669"/>
                    </a:cubicBezTo>
                    <a:cubicBezTo>
                      <a:pt x="3811270" y="3226809"/>
                      <a:pt x="3576320" y="3377752"/>
                      <a:pt x="3495040" y="3335264"/>
                    </a:cubicBezTo>
                    <a:cubicBezTo>
                      <a:pt x="3420110" y="3297250"/>
                      <a:pt x="3478530" y="3079222"/>
                      <a:pt x="3444240" y="2983066"/>
                    </a:cubicBezTo>
                    <a:cubicBezTo>
                      <a:pt x="3418840" y="2909272"/>
                      <a:pt x="3322320" y="2823179"/>
                      <a:pt x="3338830" y="2799699"/>
                    </a:cubicBezTo>
                    <a:cubicBezTo>
                      <a:pt x="3350260" y="2784046"/>
                      <a:pt x="3403600" y="2796345"/>
                      <a:pt x="3435350" y="2800817"/>
                    </a:cubicBezTo>
                    <a:cubicBezTo>
                      <a:pt x="3467100" y="2804171"/>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49650" y="3470553"/>
                      <a:pt x="3520440" y="3480616"/>
                    </a:cubicBezTo>
                    <a:cubicBezTo>
                      <a:pt x="3489960" y="3489561"/>
                      <a:pt x="3469640" y="3495151"/>
                      <a:pt x="3426460" y="3499624"/>
                    </a:cubicBezTo>
                    <a:cubicBezTo>
                      <a:pt x="3327400" y="3509687"/>
                      <a:pt x="3143250" y="3509687"/>
                      <a:pt x="2941320" y="3501860"/>
                    </a:cubicBezTo>
                    <a:cubicBezTo>
                      <a:pt x="2602230" y="3487325"/>
                      <a:pt x="2021840" y="3416885"/>
                      <a:pt x="1583690" y="3379988"/>
                    </a:cubicBezTo>
                    <a:cubicBezTo>
                      <a:pt x="1174750" y="3346445"/>
                      <a:pt x="570230" y="3307312"/>
                      <a:pt x="394970" y="3290541"/>
                    </a:cubicBezTo>
                    <a:cubicBezTo>
                      <a:pt x="345440" y="3286068"/>
                      <a:pt x="330200" y="3286068"/>
                      <a:pt x="299720" y="3279360"/>
                    </a:cubicBezTo>
                    <a:cubicBezTo>
                      <a:pt x="269240" y="3271533"/>
                      <a:pt x="23749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80670" y="2601797"/>
                      <a:pt x="311150" y="2595088"/>
                    </a:cubicBezTo>
                    <a:cubicBezTo>
                      <a:pt x="342900" y="2588380"/>
                      <a:pt x="356870" y="2587262"/>
                      <a:pt x="407670" y="2586144"/>
                    </a:cubicBezTo>
                    <a:cubicBezTo>
                      <a:pt x="598170" y="2583907"/>
                      <a:pt x="1393190" y="2642048"/>
                      <a:pt x="1778000" y="2675591"/>
                    </a:cubicBezTo>
                    <a:cubicBezTo>
                      <a:pt x="2059940" y="2700189"/>
                      <a:pt x="2378710" y="2734850"/>
                      <a:pt x="2506980" y="2753857"/>
                    </a:cubicBezTo>
                    <a:cubicBezTo>
                      <a:pt x="2553970" y="2760566"/>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6004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84450" y="3445955"/>
                      <a:pt x="2540000" y="3452664"/>
                    </a:cubicBezTo>
                    <a:cubicBezTo>
                      <a:pt x="2438400" y="3467199"/>
                      <a:pt x="2076450" y="3536521"/>
                      <a:pt x="2025650" y="3468317"/>
                    </a:cubicBezTo>
                    <a:cubicBezTo>
                      <a:pt x="1969770" y="3394523"/>
                      <a:pt x="2147570" y="3092639"/>
                      <a:pt x="2283460" y="2985302"/>
                    </a:cubicBezTo>
                    <a:cubicBezTo>
                      <a:pt x="2414270" y="2881320"/>
                      <a:pt x="2646680" y="2842186"/>
                      <a:pt x="2815590" y="2824297"/>
                    </a:cubicBezTo>
                    <a:cubicBezTo>
                      <a:pt x="2962910" y="2808644"/>
                      <a:pt x="3098800" y="2823179"/>
                      <a:pt x="3238500" y="2858958"/>
                    </a:cubicBezTo>
                    <a:cubicBezTo>
                      <a:pt x="3390900" y="2898091"/>
                      <a:pt x="3529330" y="3041206"/>
                      <a:pt x="3688080" y="3062450"/>
                    </a:cubicBezTo>
                    <a:cubicBezTo>
                      <a:pt x="3848100" y="3083694"/>
                      <a:pt x="4132580" y="3064686"/>
                      <a:pt x="4193540" y="2981948"/>
                    </a:cubicBezTo>
                    <a:cubicBezTo>
                      <a:pt x="4248150" y="2908154"/>
                      <a:pt x="4039870" y="2685654"/>
                      <a:pt x="4094480" y="2625277"/>
                    </a:cubicBezTo>
                    <a:cubicBezTo>
                      <a:pt x="4151630" y="2562664"/>
                      <a:pt x="4431030" y="2678945"/>
                      <a:pt x="4559300" y="2634221"/>
                    </a:cubicBezTo>
                    <a:cubicBezTo>
                      <a:pt x="4678680" y="2592852"/>
                      <a:pt x="4728210" y="2426257"/>
                      <a:pt x="4845050" y="2386005"/>
                    </a:cubicBezTo>
                    <a:cubicBezTo>
                      <a:pt x="4969510" y="2342400"/>
                      <a:pt x="5161280" y="2349108"/>
                      <a:pt x="5290820" y="2397186"/>
                    </a:cubicBezTo>
                    <a:cubicBezTo>
                      <a:pt x="5420360" y="2445264"/>
                      <a:pt x="5496560" y="2661056"/>
                      <a:pt x="5621020" y="2675591"/>
                    </a:cubicBezTo>
                    <a:cubicBezTo>
                      <a:pt x="5750560" y="2691244"/>
                      <a:pt x="5909310" y="2469862"/>
                      <a:pt x="6052820" y="2467626"/>
                    </a:cubicBezTo>
                    <a:cubicBezTo>
                      <a:pt x="6193790" y="2465390"/>
                      <a:pt x="6396990" y="2690126"/>
                      <a:pt x="6471920" y="2650993"/>
                    </a:cubicBezTo>
                    <a:cubicBezTo>
                      <a:pt x="6551930" y="2609624"/>
                      <a:pt x="6442710" y="2197048"/>
                      <a:pt x="6494780" y="2184749"/>
                    </a:cubicBezTo>
                    <a:cubicBezTo>
                      <a:pt x="6550660" y="2171332"/>
                      <a:pt x="6678930" y="2576081"/>
                      <a:pt x="6819900" y="2652111"/>
                    </a:cubicBezTo>
                    <a:cubicBezTo>
                      <a:pt x="6934200" y="2713606"/>
                      <a:pt x="7143750" y="2735968"/>
                      <a:pt x="7225030" y="2680063"/>
                    </a:cubicBezTo>
                    <a:cubicBezTo>
                      <a:pt x="7313930" y="2619686"/>
                      <a:pt x="7258050" y="2275314"/>
                      <a:pt x="7306310" y="2268606"/>
                    </a:cubicBezTo>
                    <a:cubicBezTo>
                      <a:pt x="7355840" y="2263015"/>
                      <a:pt x="7559040" y="2562664"/>
                      <a:pt x="7519670" y="2650993"/>
                    </a:cubicBezTo>
                    <a:cubicBezTo>
                      <a:pt x="7481570" y="2735968"/>
                      <a:pt x="7246620" y="2771747"/>
                      <a:pt x="7098030" y="2794109"/>
                    </a:cubicBezTo>
                    <a:cubicBezTo>
                      <a:pt x="6943090" y="2817589"/>
                      <a:pt x="6812280" y="2784046"/>
                      <a:pt x="6610350" y="2781810"/>
                    </a:cubicBezTo>
                    <a:cubicBezTo>
                      <a:pt x="6280150" y="2776219"/>
                      <a:pt x="5641340" y="2786282"/>
                      <a:pt x="5304790" y="2779573"/>
                    </a:cubicBezTo>
                    <a:cubicBezTo>
                      <a:pt x="5091430" y="2775101"/>
                      <a:pt x="4983480" y="2770629"/>
                      <a:pt x="4782820" y="2759448"/>
                    </a:cubicBezTo>
                    <a:cubicBezTo>
                      <a:pt x="4508500" y="2743794"/>
                      <a:pt x="4119880" y="2722551"/>
                      <a:pt x="3810000" y="2686772"/>
                    </a:cubicBezTo>
                    <a:cubicBezTo>
                      <a:pt x="3521710" y="2652111"/>
                      <a:pt x="3210560" y="2586144"/>
                      <a:pt x="2983230" y="2553719"/>
                    </a:cubicBezTo>
                    <a:cubicBezTo>
                      <a:pt x="2821940" y="2530239"/>
                      <a:pt x="2684780" y="2559310"/>
                      <a:pt x="2571750" y="2501169"/>
                    </a:cubicBezTo>
                    <a:cubicBezTo>
                      <a:pt x="2453640" y="2439674"/>
                      <a:pt x="2353310" y="2334573"/>
                      <a:pt x="2294890" y="2186985"/>
                    </a:cubicBezTo>
                    <a:cubicBezTo>
                      <a:pt x="2199640" y="1941005"/>
                      <a:pt x="2286000" y="1361834"/>
                      <a:pt x="2292350" y="1094611"/>
                    </a:cubicBezTo>
                    <a:cubicBezTo>
                      <a:pt x="2296160" y="938078"/>
                      <a:pt x="2289810" y="845277"/>
                      <a:pt x="2310130" y="724523"/>
                    </a:cubicBezTo>
                    <a:cubicBezTo>
                      <a:pt x="2329180" y="607123"/>
                      <a:pt x="2355850" y="384623"/>
                      <a:pt x="2405380" y="379033"/>
                    </a:cubicBezTo>
                    <a:cubicBezTo>
                      <a:pt x="2459990" y="372324"/>
                      <a:pt x="2672080" y="694335"/>
                      <a:pt x="2631440" y="752475"/>
                    </a:cubicBezTo>
                    <a:cubicBezTo>
                      <a:pt x="2594610" y="805025"/>
                      <a:pt x="2293620" y="807262"/>
                      <a:pt x="2228850" y="743530"/>
                    </a:cubicBezTo>
                    <a:cubicBezTo>
                      <a:pt x="2155190" y="673091"/>
                      <a:pt x="2245360" y="308593"/>
                      <a:pt x="2265680" y="307475"/>
                    </a:cubicBezTo>
                    <a:cubicBezTo>
                      <a:pt x="2283460" y="307475"/>
                      <a:pt x="2339340" y="523267"/>
                      <a:pt x="2336800" y="663028"/>
                    </a:cubicBezTo>
                    <a:cubicBezTo>
                      <a:pt x="2332990" y="864284"/>
                      <a:pt x="2213610" y="1270151"/>
                      <a:pt x="2159000" y="1400968"/>
                    </a:cubicBezTo>
                    <a:cubicBezTo>
                      <a:pt x="2138680" y="1452400"/>
                      <a:pt x="2124710" y="1472525"/>
                      <a:pt x="2098040" y="1501596"/>
                    </a:cubicBezTo>
                    <a:cubicBezTo>
                      <a:pt x="2072640" y="1531784"/>
                      <a:pt x="2039620" y="1558618"/>
                      <a:pt x="2004060" y="1579862"/>
                    </a:cubicBezTo>
                    <a:cubicBezTo>
                      <a:pt x="1969770" y="1601106"/>
                      <a:pt x="1927860" y="1617877"/>
                      <a:pt x="1887220" y="1627940"/>
                    </a:cubicBezTo>
                    <a:cubicBezTo>
                      <a:pt x="1846580" y="1638003"/>
                      <a:pt x="1800860" y="1642475"/>
                      <a:pt x="1758950" y="1640239"/>
                    </a:cubicBezTo>
                    <a:cubicBezTo>
                      <a:pt x="1715770" y="1638003"/>
                      <a:pt x="1671320" y="1630176"/>
                      <a:pt x="1631950" y="1615641"/>
                    </a:cubicBezTo>
                    <a:cubicBezTo>
                      <a:pt x="1592580" y="1602224"/>
                      <a:pt x="1553210" y="1580980"/>
                      <a:pt x="1521460" y="1557500"/>
                    </a:cubicBezTo>
                    <a:cubicBezTo>
                      <a:pt x="1488440" y="1532903"/>
                      <a:pt x="1459230" y="1502714"/>
                      <a:pt x="1437640" y="1470289"/>
                    </a:cubicBezTo>
                    <a:cubicBezTo>
                      <a:pt x="1414780" y="1437865"/>
                      <a:pt x="1398270" y="1400968"/>
                      <a:pt x="1389380" y="1364071"/>
                    </a:cubicBezTo>
                    <a:cubicBezTo>
                      <a:pt x="1380490" y="1328292"/>
                      <a:pt x="1377950" y="1288041"/>
                      <a:pt x="1383030" y="1250026"/>
                    </a:cubicBezTo>
                    <a:cubicBezTo>
                      <a:pt x="1386840" y="1213129"/>
                      <a:pt x="1399540" y="1175113"/>
                      <a:pt x="1417320" y="1140453"/>
                    </a:cubicBezTo>
                    <a:cubicBezTo>
                      <a:pt x="1435100" y="1106910"/>
                      <a:pt x="1460500" y="1073367"/>
                      <a:pt x="1489710" y="1046533"/>
                    </a:cubicBezTo>
                    <a:cubicBezTo>
                      <a:pt x="1518920" y="1019699"/>
                      <a:pt x="1555750" y="995101"/>
                      <a:pt x="1592580" y="977211"/>
                    </a:cubicBezTo>
                    <a:cubicBezTo>
                      <a:pt x="1630680" y="960440"/>
                      <a:pt x="1673860" y="947023"/>
                      <a:pt x="1715770" y="941433"/>
                    </a:cubicBezTo>
                    <a:cubicBezTo>
                      <a:pt x="1757680" y="934724"/>
                      <a:pt x="1803400" y="934724"/>
                      <a:pt x="1845310" y="941433"/>
                    </a:cubicBezTo>
                    <a:cubicBezTo>
                      <a:pt x="1887220" y="947023"/>
                      <a:pt x="1930400" y="960440"/>
                      <a:pt x="1967230" y="977211"/>
                    </a:cubicBezTo>
                    <a:cubicBezTo>
                      <a:pt x="2005330" y="995101"/>
                      <a:pt x="2040890" y="1019699"/>
                      <a:pt x="2070100" y="1046533"/>
                    </a:cubicBezTo>
                    <a:cubicBezTo>
                      <a:pt x="2099310" y="1073367"/>
                      <a:pt x="2125980" y="1106910"/>
                      <a:pt x="2143760" y="1140453"/>
                    </a:cubicBezTo>
                    <a:cubicBezTo>
                      <a:pt x="2161540" y="1175113"/>
                      <a:pt x="2172970" y="1213129"/>
                      <a:pt x="2178050" y="1251144"/>
                    </a:cubicBezTo>
                    <a:cubicBezTo>
                      <a:pt x="2181860" y="1288041"/>
                      <a:pt x="2180590" y="1328292"/>
                      <a:pt x="2170430" y="1364071"/>
                    </a:cubicBezTo>
                    <a:cubicBezTo>
                      <a:pt x="2161540" y="1400968"/>
                      <a:pt x="2145030" y="1437865"/>
                      <a:pt x="2123440" y="1470289"/>
                    </a:cubicBezTo>
                    <a:cubicBezTo>
                      <a:pt x="2100580" y="1502714"/>
                      <a:pt x="2071370" y="1532903"/>
                      <a:pt x="2039620" y="1557500"/>
                    </a:cubicBezTo>
                    <a:cubicBezTo>
                      <a:pt x="2006600" y="1580980"/>
                      <a:pt x="1967230" y="1602224"/>
                      <a:pt x="1927860" y="1615641"/>
                    </a:cubicBezTo>
                    <a:cubicBezTo>
                      <a:pt x="1888490" y="1630176"/>
                      <a:pt x="1844040" y="1638003"/>
                      <a:pt x="1802130" y="1640239"/>
                    </a:cubicBezTo>
                    <a:cubicBezTo>
                      <a:pt x="1758950" y="1642475"/>
                      <a:pt x="1714500" y="1638003"/>
                      <a:pt x="1672590" y="1627940"/>
                    </a:cubicBezTo>
                    <a:cubicBezTo>
                      <a:pt x="1631950" y="1617877"/>
                      <a:pt x="1591310" y="1601106"/>
                      <a:pt x="1555750" y="1579862"/>
                    </a:cubicBezTo>
                    <a:cubicBezTo>
                      <a:pt x="1520190" y="1558618"/>
                      <a:pt x="1487170" y="1531784"/>
                      <a:pt x="1461770" y="1501596"/>
                    </a:cubicBezTo>
                    <a:cubicBezTo>
                      <a:pt x="1436370" y="1471408"/>
                      <a:pt x="1414780" y="1436747"/>
                      <a:pt x="1400810" y="1400968"/>
                    </a:cubicBezTo>
                    <a:cubicBezTo>
                      <a:pt x="1386840" y="1365189"/>
                      <a:pt x="1383030" y="1333882"/>
                      <a:pt x="1380490" y="1289159"/>
                    </a:cubicBezTo>
                    <a:cubicBezTo>
                      <a:pt x="1376680" y="1219837"/>
                      <a:pt x="1376680" y="1119209"/>
                      <a:pt x="1399540" y="1026407"/>
                    </a:cubicBezTo>
                    <a:cubicBezTo>
                      <a:pt x="1426210" y="914598"/>
                      <a:pt x="1537970" y="789372"/>
                      <a:pt x="1553210" y="668618"/>
                    </a:cubicBezTo>
                    <a:cubicBezTo>
                      <a:pt x="1567180" y="553455"/>
                      <a:pt x="1456690" y="421520"/>
                      <a:pt x="1493520" y="319774"/>
                    </a:cubicBezTo>
                    <a:cubicBezTo>
                      <a:pt x="1531620" y="215792"/>
                      <a:pt x="1658620" y="102865"/>
                      <a:pt x="1781810" y="53669"/>
                    </a:cubicBezTo>
                    <a:cubicBezTo>
                      <a:pt x="1921510" y="0"/>
                      <a:pt x="2139950" y="40252"/>
                      <a:pt x="2303780" y="41370"/>
                    </a:cubicBezTo>
                    <a:cubicBezTo>
                      <a:pt x="2451100" y="42488"/>
                      <a:pt x="2597150" y="14535"/>
                      <a:pt x="2722880" y="55905"/>
                    </a:cubicBezTo>
                    <a:cubicBezTo>
                      <a:pt x="2851150" y="98392"/>
                      <a:pt x="2999740" y="195666"/>
                      <a:pt x="3063240" y="298530"/>
                    </a:cubicBezTo>
                    <a:cubicBezTo>
                      <a:pt x="3125470" y="398041"/>
                      <a:pt x="3106420" y="540038"/>
                      <a:pt x="3111500" y="659674"/>
                    </a:cubicBezTo>
                    <a:cubicBezTo>
                      <a:pt x="3115310" y="778191"/>
                      <a:pt x="3096260" y="863166"/>
                      <a:pt x="3092450" y="1012990"/>
                    </a:cubicBezTo>
                    <a:cubicBezTo>
                      <a:pt x="3084830" y="1277978"/>
                      <a:pt x="3185160" y="2081885"/>
                      <a:pt x="3091180" y="2110955"/>
                    </a:cubicBezTo>
                    <a:cubicBezTo>
                      <a:pt x="3037840" y="2127727"/>
                      <a:pt x="2815590" y="1873920"/>
                      <a:pt x="2840990" y="1833669"/>
                    </a:cubicBezTo>
                    <a:cubicBezTo>
                      <a:pt x="2867660" y="1792300"/>
                      <a:pt x="3144520" y="1861621"/>
                      <a:pt x="3288030" y="1882865"/>
                    </a:cubicBezTo>
                    <a:cubicBezTo>
                      <a:pt x="3423920" y="1902990"/>
                      <a:pt x="3549650" y="1937651"/>
                      <a:pt x="3683000" y="1957777"/>
                    </a:cubicBezTo>
                    <a:cubicBezTo>
                      <a:pt x="3817620" y="1977902"/>
                      <a:pt x="3930650" y="1990201"/>
                      <a:pt x="4090670" y="2005855"/>
                    </a:cubicBezTo>
                    <a:cubicBezTo>
                      <a:pt x="4320540" y="2028217"/>
                      <a:pt x="4597400" y="2055051"/>
                      <a:pt x="4932680" y="2068468"/>
                    </a:cubicBezTo>
                    <a:cubicBezTo>
                      <a:pt x="5426710" y="2088594"/>
                      <a:pt x="6263640" y="2070704"/>
                      <a:pt x="6772910" y="2079649"/>
                    </a:cubicBezTo>
                    <a:cubicBezTo>
                      <a:pt x="7136130" y="2086357"/>
                      <a:pt x="7468870" y="2052814"/>
                      <a:pt x="7703820" y="2107601"/>
                    </a:cubicBezTo>
                    <a:cubicBezTo>
                      <a:pt x="7860030" y="2144498"/>
                      <a:pt x="8021320" y="2182513"/>
                      <a:pt x="8069580" y="2277551"/>
                    </a:cubicBezTo>
                    <a:cubicBezTo>
                      <a:pt x="8128000" y="2389360"/>
                      <a:pt x="8046720" y="2661056"/>
                      <a:pt x="7937500" y="2771747"/>
                    </a:cubicBezTo>
                    <a:cubicBezTo>
                      <a:pt x="7832090" y="2879083"/>
                      <a:pt x="7603490" y="2934988"/>
                      <a:pt x="7439660" y="2945051"/>
                    </a:cubicBezTo>
                    <a:cubicBezTo>
                      <a:pt x="7288530" y="2955114"/>
                      <a:pt x="7127240" y="2907036"/>
                      <a:pt x="6990080" y="2852249"/>
                    </a:cubicBezTo>
                    <a:cubicBezTo>
                      <a:pt x="6854190" y="2798581"/>
                      <a:pt x="6675120" y="2730377"/>
                      <a:pt x="6623050" y="2621923"/>
                    </a:cubicBezTo>
                    <a:cubicBezTo>
                      <a:pt x="6565900" y="2502287"/>
                      <a:pt x="6607810" y="2219410"/>
                      <a:pt x="6711950" y="2144498"/>
                    </a:cubicBezTo>
                    <a:cubicBezTo>
                      <a:pt x="6811010" y="2072940"/>
                      <a:pt x="7118350" y="2080767"/>
                      <a:pt x="7211060" y="2160151"/>
                    </a:cubicBezTo>
                    <a:cubicBezTo>
                      <a:pt x="7313930" y="2248480"/>
                      <a:pt x="7326630" y="2586144"/>
                      <a:pt x="7247890" y="2702425"/>
                    </a:cubicBezTo>
                    <a:cubicBezTo>
                      <a:pt x="7183120" y="2797463"/>
                      <a:pt x="7001510" y="2827651"/>
                      <a:pt x="6868160" y="2854486"/>
                    </a:cubicBezTo>
                    <a:cubicBezTo>
                      <a:pt x="6736080" y="2882438"/>
                      <a:pt x="6592570" y="2883556"/>
                      <a:pt x="6452870" y="2866785"/>
                    </a:cubicBezTo>
                    <a:cubicBezTo>
                      <a:pt x="6304280" y="2848895"/>
                      <a:pt x="6109970" y="2829887"/>
                      <a:pt x="6007100" y="2743794"/>
                    </a:cubicBezTo>
                    <a:cubicBezTo>
                      <a:pt x="5900420" y="2654347"/>
                      <a:pt x="5808980" y="2456445"/>
                      <a:pt x="5833110" y="2333455"/>
                    </a:cubicBezTo>
                    <a:cubicBezTo>
                      <a:pt x="5858510" y="2210465"/>
                      <a:pt x="6021070" y="2058405"/>
                      <a:pt x="6154420" y="2004737"/>
                    </a:cubicBezTo>
                    <a:cubicBezTo>
                      <a:pt x="6281420" y="1952186"/>
                      <a:pt x="6490970" y="1944360"/>
                      <a:pt x="6610350" y="2001382"/>
                    </a:cubicBezTo>
                    <a:cubicBezTo>
                      <a:pt x="6734810" y="2061759"/>
                      <a:pt x="6861810" y="2248480"/>
                      <a:pt x="6875780" y="2371470"/>
                    </a:cubicBezTo>
                    <a:cubicBezTo>
                      <a:pt x="6888480" y="2483279"/>
                      <a:pt x="6818630" y="2614096"/>
                      <a:pt x="6732270" y="2703543"/>
                    </a:cubicBezTo>
                    <a:cubicBezTo>
                      <a:pt x="6638290" y="2801935"/>
                      <a:pt x="6464300" y="2885792"/>
                      <a:pt x="6311900" y="2922689"/>
                    </a:cubicBezTo>
                    <a:cubicBezTo>
                      <a:pt x="6156960" y="2959586"/>
                      <a:pt x="5961380" y="2959586"/>
                      <a:pt x="5807710" y="2923807"/>
                    </a:cubicBezTo>
                    <a:cubicBezTo>
                      <a:pt x="5660390" y="2890264"/>
                      <a:pt x="5492750" y="2823179"/>
                      <a:pt x="5403850" y="2722551"/>
                    </a:cubicBezTo>
                    <a:cubicBezTo>
                      <a:pt x="5312410" y="2619686"/>
                      <a:pt x="5233670" y="2427375"/>
                      <a:pt x="5274310" y="2308857"/>
                    </a:cubicBezTo>
                    <a:cubicBezTo>
                      <a:pt x="5314950" y="2185867"/>
                      <a:pt x="5528310" y="2031571"/>
                      <a:pt x="5669280" y="2003618"/>
                    </a:cubicBezTo>
                    <a:cubicBezTo>
                      <a:pt x="5793740" y="1979021"/>
                      <a:pt x="5974080" y="2029335"/>
                      <a:pt x="6066790" y="2103128"/>
                    </a:cubicBezTo>
                    <a:cubicBezTo>
                      <a:pt x="6160770" y="2176923"/>
                      <a:pt x="6224270" y="2337928"/>
                      <a:pt x="6223000" y="2451973"/>
                    </a:cubicBezTo>
                    <a:cubicBezTo>
                      <a:pt x="6220460" y="2562664"/>
                      <a:pt x="6144260" y="2685654"/>
                      <a:pt x="6064250" y="2776219"/>
                    </a:cubicBezTo>
                    <a:cubicBezTo>
                      <a:pt x="5984240" y="2867902"/>
                      <a:pt x="5866130" y="2940578"/>
                      <a:pt x="5741670" y="2996483"/>
                    </a:cubicBezTo>
                    <a:cubicBezTo>
                      <a:pt x="5601970" y="3057978"/>
                      <a:pt x="5420360" y="3100465"/>
                      <a:pt x="5259070" y="3115000"/>
                    </a:cubicBezTo>
                    <a:cubicBezTo>
                      <a:pt x="5104130" y="3129536"/>
                      <a:pt x="4937760" y="3115000"/>
                      <a:pt x="4790440" y="3090403"/>
                    </a:cubicBezTo>
                    <a:cubicBezTo>
                      <a:pt x="4653280" y="3066923"/>
                      <a:pt x="4521200" y="3042325"/>
                      <a:pt x="4400550" y="2977475"/>
                    </a:cubicBezTo>
                    <a:cubicBezTo>
                      <a:pt x="4265930" y="2905918"/>
                      <a:pt x="4089400" y="2790754"/>
                      <a:pt x="4034790" y="2658820"/>
                    </a:cubicBezTo>
                    <a:cubicBezTo>
                      <a:pt x="3976370" y="2519058"/>
                      <a:pt x="3994150" y="2275315"/>
                      <a:pt x="4086860" y="2153443"/>
                    </a:cubicBezTo>
                    <a:cubicBezTo>
                      <a:pt x="4177030" y="2036043"/>
                      <a:pt x="4417060" y="1936533"/>
                      <a:pt x="4569460" y="1933179"/>
                    </a:cubicBezTo>
                    <a:cubicBezTo>
                      <a:pt x="4704080" y="1929825"/>
                      <a:pt x="4862830" y="2006973"/>
                      <a:pt x="4953000" y="2088594"/>
                    </a:cubicBezTo>
                    <a:cubicBezTo>
                      <a:pt x="5041900" y="2170214"/>
                      <a:pt x="5100320" y="2301031"/>
                      <a:pt x="5110480" y="2418430"/>
                    </a:cubicBezTo>
                    <a:cubicBezTo>
                      <a:pt x="5123180" y="2547011"/>
                      <a:pt x="5068570" y="2708016"/>
                      <a:pt x="4997450" y="2833242"/>
                    </a:cubicBezTo>
                    <a:cubicBezTo>
                      <a:pt x="4923790" y="2959586"/>
                      <a:pt x="4799330" y="3088166"/>
                      <a:pt x="4673600" y="3172023"/>
                    </a:cubicBezTo>
                    <a:cubicBezTo>
                      <a:pt x="4555490" y="3251408"/>
                      <a:pt x="4410710" y="3312902"/>
                      <a:pt x="4268470" y="3331910"/>
                    </a:cubicBezTo>
                    <a:cubicBezTo>
                      <a:pt x="4123690" y="3352036"/>
                      <a:pt x="3940810" y="3334146"/>
                      <a:pt x="3808730" y="3284950"/>
                    </a:cubicBezTo>
                    <a:cubicBezTo>
                      <a:pt x="3685540" y="3236872"/>
                      <a:pt x="3544570" y="3158606"/>
                      <a:pt x="3495040" y="3052387"/>
                    </a:cubicBezTo>
                    <a:cubicBezTo>
                      <a:pt x="3437890" y="2930516"/>
                      <a:pt x="3460750" y="2674473"/>
                      <a:pt x="3545840" y="2569372"/>
                    </a:cubicBezTo>
                    <a:cubicBezTo>
                      <a:pt x="3618230" y="2479925"/>
                      <a:pt x="3797300" y="2406131"/>
                      <a:pt x="3914140" y="2424021"/>
                    </a:cubicBezTo>
                    <a:cubicBezTo>
                      <a:pt x="4047490" y="2445264"/>
                      <a:pt x="4250690" y="2627513"/>
                      <a:pt x="4291330" y="2750503"/>
                    </a:cubicBezTo>
                    <a:cubicBezTo>
                      <a:pt x="4326890" y="2860076"/>
                      <a:pt x="4264660" y="3012136"/>
                      <a:pt x="4193540" y="3116119"/>
                    </a:cubicBezTo>
                    <a:cubicBezTo>
                      <a:pt x="4119880" y="3223455"/>
                      <a:pt x="3978910" y="3307312"/>
                      <a:pt x="3846830" y="3379988"/>
                    </a:cubicBezTo>
                    <a:cubicBezTo>
                      <a:pt x="3704590" y="3458254"/>
                      <a:pt x="3525520" y="3529812"/>
                      <a:pt x="3361690" y="3562236"/>
                    </a:cubicBezTo>
                    <a:cubicBezTo>
                      <a:pt x="3204210" y="3593544"/>
                      <a:pt x="3040380" y="3586835"/>
                      <a:pt x="2881630" y="3580126"/>
                    </a:cubicBezTo>
                    <a:cubicBezTo>
                      <a:pt x="2722880" y="3573418"/>
                      <a:pt x="2564130" y="3538757"/>
                      <a:pt x="2411730" y="3525340"/>
                    </a:cubicBezTo>
                    <a:cubicBezTo>
                      <a:pt x="2266950" y="3513041"/>
                      <a:pt x="2110740" y="3546584"/>
                      <a:pt x="1986280" y="3502978"/>
                    </a:cubicBezTo>
                    <a:cubicBezTo>
                      <a:pt x="1864360" y="3460490"/>
                      <a:pt x="1690370" y="3372161"/>
                      <a:pt x="1672590" y="3270415"/>
                    </a:cubicBezTo>
                    <a:cubicBezTo>
                      <a:pt x="1649730" y="3141835"/>
                      <a:pt x="1870710" y="2847777"/>
                      <a:pt x="2028190" y="2767274"/>
                    </a:cubicBezTo>
                    <a:cubicBezTo>
                      <a:pt x="2160270" y="2700189"/>
                      <a:pt x="2409190" y="2746031"/>
                      <a:pt x="2506980" y="2753857"/>
                    </a:cubicBezTo>
                    <a:cubicBezTo>
                      <a:pt x="2550160" y="2757211"/>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5877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71750" y="3448192"/>
                      <a:pt x="2540000" y="3452664"/>
                    </a:cubicBezTo>
                    <a:cubicBezTo>
                      <a:pt x="2508250" y="3457136"/>
                      <a:pt x="2489200" y="3457136"/>
                      <a:pt x="2443480" y="3456018"/>
                    </a:cubicBezTo>
                    <a:cubicBezTo>
                      <a:pt x="2327910" y="3451546"/>
                      <a:pt x="2082800" y="3413531"/>
                      <a:pt x="1832610" y="3390051"/>
                    </a:cubicBezTo>
                    <a:cubicBezTo>
                      <a:pt x="1436370" y="3355390"/>
                      <a:pt x="497840" y="3319611"/>
                      <a:pt x="299720" y="3279360"/>
                    </a:cubicBezTo>
                    <a:cubicBezTo>
                      <a:pt x="250190" y="3269297"/>
                      <a:pt x="23876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73050" y="2601797"/>
                      <a:pt x="311150" y="2595088"/>
                    </a:cubicBezTo>
                    <a:cubicBezTo>
                      <a:pt x="377190" y="2585026"/>
                      <a:pt x="448310" y="2587262"/>
                      <a:pt x="582930" y="2592852"/>
                    </a:cubicBezTo>
                    <a:cubicBezTo>
                      <a:pt x="970280" y="2607387"/>
                      <a:pt x="2331720" y="2766156"/>
                      <a:pt x="2842260" y="2792991"/>
                    </a:cubicBezTo>
                    <a:cubicBezTo>
                      <a:pt x="3103880" y="2806408"/>
                      <a:pt x="3323590" y="2787400"/>
                      <a:pt x="3435350" y="2800817"/>
                    </a:cubicBezTo>
                    <a:cubicBezTo>
                      <a:pt x="3481070" y="2806408"/>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50920" y="3470553"/>
                      <a:pt x="3520440" y="3480616"/>
                    </a:cubicBezTo>
                    <a:cubicBezTo>
                      <a:pt x="3487420" y="3491797"/>
                      <a:pt x="3462020" y="3500742"/>
                      <a:pt x="3412490" y="3505214"/>
                    </a:cubicBezTo>
                    <a:cubicBezTo>
                      <a:pt x="3305810" y="3514159"/>
                      <a:pt x="3018790" y="3547702"/>
                      <a:pt x="2904490" y="3473908"/>
                    </a:cubicBezTo>
                    <a:cubicBezTo>
                      <a:pt x="2790190" y="3400113"/>
                      <a:pt x="2694940" y="3187676"/>
                      <a:pt x="2725420" y="3063568"/>
                    </a:cubicBezTo>
                    <a:cubicBezTo>
                      <a:pt x="2755900" y="2932752"/>
                      <a:pt x="2980690" y="2797463"/>
                      <a:pt x="3120390" y="2713606"/>
                    </a:cubicBezTo>
                    <a:cubicBezTo>
                      <a:pt x="3241040" y="2642048"/>
                      <a:pt x="3368040" y="2599561"/>
                      <a:pt x="3500120" y="2570490"/>
                    </a:cubicBezTo>
                    <a:cubicBezTo>
                      <a:pt x="3632200" y="2540302"/>
                      <a:pt x="3860800" y="2479925"/>
                      <a:pt x="3911600" y="2533593"/>
                    </a:cubicBezTo>
                    <a:cubicBezTo>
                      <a:pt x="3967480" y="2593970"/>
                      <a:pt x="3797300" y="2959586"/>
                      <a:pt x="3759200" y="2957350"/>
                    </a:cubicBezTo>
                    <a:cubicBezTo>
                      <a:pt x="3723640" y="2955114"/>
                      <a:pt x="3651250" y="2689008"/>
                      <a:pt x="3684270" y="2571609"/>
                    </a:cubicBezTo>
                    <a:cubicBezTo>
                      <a:pt x="3718560" y="2451973"/>
                      <a:pt x="3850640" y="2332337"/>
                      <a:pt x="3964940" y="2250717"/>
                    </a:cubicBezTo>
                    <a:cubicBezTo>
                      <a:pt x="4077970" y="2171332"/>
                      <a:pt x="4216400" y="2118782"/>
                      <a:pt x="4362450" y="2084121"/>
                    </a:cubicBezTo>
                    <a:cubicBezTo>
                      <a:pt x="4521200" y="2047224"/>
                      <a:pt x="4720590" y="2030453"/>
                      <a:pt x="4885690" y="2046106"/>
                    </a:cubicBezTo>
                    <a:cubicBezTo>
                      <a:pt x="5039360" y="2061759"/>
                      <a:pt x="5229860" y="2078531"/>
                      <a:pt x="5321300" y="2169096"/>
                    </a:cubicBezTo>
                    <a:cubicBezTo>
                      <a:pt x="5420360" y="2266370"/>
                      <a:pt x="5491480" y="2514586"/>
                      <a:pt x="5431790" y="2634221"/>
                    </a:cubicBezTo>
                    <a:cubicBezTo>
                      <a:pt x="5368290" y="2759448"/>
                      <a:pt x="5093970" y="2856722"/>
                      <a:pt x="4926330" y="2894737"/>
                    </a:cubicBezTo>
                    <a:cubicBezTo>
                      <a:pt x="4781550" y="2927161"/>
                      <a:pt x="4646930" y="2896973"/>
                      <a:pt x="4494530" y="2885792"/>
                    </a:cubicBezTo>
                    <a:cubicBezTo>
                      <a:pt x="4324350" y="2872375"/>
                      <a:pt x="4128770" y="2851131"/>
                      <a:pt x="3950970" y="2815352"/>
                    </a:cubicBezTo>
                    <a:cubicBezTo>
                      <a:pt x="3775710" y="2779573"/>
                      <a:pt x="3586480" y="2750503"/>
                      <a:pt x="3435350" y="2671119"/>
                    </a:cubicBezTo>
                    <a:cubicBezTo>
                      <a:pt x="3282950" y="2590616"/>
                      <a:pt x="3086100" y="2463154"/>
                      <a:pt x="3042920" y="2335691"/>
                    </a:cubicBezTo>
                    <a:cubicBezTo>
                      <a:pt x="3002280" y="2219410"/>
                      <a:pt x="3054350" y="2048342"/>
                      <a:pt x="3136900" y="1946596"/>
                    </a:cubicBezTo>
                    <a:cubicBezTo>
                      <a:pt x="3224530" y="1840377"/>
                      <a:pt x="3415030" y="1780001"/>
                      <a:pt x="3569970" y="1722978"/>
                    </a:cubicBezTo>
                    <a:cubicBezTo>
                      <a:pt x="3728720" y="1662601"/>
                      <a:pt x="3909060" y="1623468"/>
                      <a:pt x="4080510" y="1596634"/>
                    </a:cubicBezTo>
                    <a:cubicBezTo>
                      <a:pt x="4250690" y="1569799"/>
                      <a:pt x="4428490" y="1545201"/>
                      <a:pt x="4592320" y="1559737"/>
                    </a:cubicBezTo>
                    <a:cubicBezTo>
                      <a:pt x="4751070" y="1573154"/>
                      <a:pt x="4944110" y="1588807"/>
                      <a:pt x="5050790" y="1672664"/>
                    </a:cubicBezTo>
                    <a:cubicBezTo>
                      <a:pt x="5160010" y="1759875"/>
                      <a:pt x="5242560" y="1954423"/>
                      <a:pt x="5234940" y="2079649"/>
                    </a:cubicBezTo>
                    <a:cubicBezTo>
                      <a:pt x="5229860" y="2192576"/>
                      <a:pt x="5138420" y="2305503"/>
                      <a:pt x="5050790" y="2394950"/>
                    </a:cubicBezTo>
                    <a:cubicBezTo>
                      <a:pt x="4959350" y="2491106"/>
                      <a:pt x="4817110" y="2569372"/>
                      <a:pt x="4687570" y="2631985"/>
                    </a:cubicBezTo>
                    <a:cubicBezTo>
                      <a:pt x="4560570" y="2693480"/>
                      <a:pt x="4424680" y="2740440"/>
                      <a:pt x="4283710" y="2768392"/>
                    </a:cubicBezTo>
                    <a:cubicBezTo>
                      <a:pt x="4140200" y="2795227"/>
                      <a:pt x="3980180" y="2809762"/>
                      <a:pt x="3836670" y="2794109"/>
                    </a:cubicBezTo>
                    <a:cubicBezTo>
                      <a:pt x="3696970" y="2778455"/>
                      <a:pt x="3542030" y="2747149"/>
                      <a:pt x="3431540" y="2678945"/>
                    </a:cubicBezTo>
                    <a:cubicBezTo>
                      <a:pt x="3322320" y="2611860"/>
                      <a:pt x="3218180" y="2500051"/>
                      <a:pt x="3176270" y="2392714"/>
                    </a:cubicBezTo>
                    <a:cubicBezTo>
                      <a:pt x="3135630" y="2286496"/>
                      <a:pt x="3136900" y="2143380"/>
                      <a:pt x="3180080" y="2037161"/>
                    </a:cubicBezTo>
                    <a:cubicBezTo>
                      <a:pt x="3224530" y="1929825"/>
                      <a:pt x="3322320" y="1792300"/>
                      <a:pt x="3442970" y="1752048"/>
                    </a:cubicBezTo>
                    <a:cubicBezTo>
                      <a:pt x="3585210" y="1703970"/>
                      <a:pt x="3868420" y="1752048"/>
                      <a:pt x="4005580" y="1833669"/>
                    </a:cubicBezTo>
                    <a:cubicBezTo>
                      <a:pt x="4131310" y="1909699"/>
                      <a:pt x="4225290" y="2069586"/>
                      <a:pt x="4253230" y="2199284"/>
                    </a:cubicBezTo>
                    <a:cubicBezTo>
                      <a:pt x="4281170" y="2324510"/>
                      <a:pt x="4249420" y="2481043"/>
                      <a:pt x="4184650" y="2595089"/>
                    </a:cubicBezTo>
                    <a:cubicBezTo>
                      <a:pt x="4118610" y="2710252"/>
                      <a:pt x="3982720" y="2831006"/>
                      <a:pt x="3855720" y="2884674"/>
                    </a:cubicBezTo>
                    <a:cubicBezTo>
                      <a:pt x="3736340" y="2933870"/>
                      <a:pt x="3583940" y="2943933"/>
                      <a:pt x="3453130" y="2921571"/>
                    </a:cubicBezTo>
                    <a:cubicBezTo>
                      <a:pt x="3313430" y="2898091"/>
                      <a:pt x="3145790" y="2819825"/>
                      <a:pt x="3045460" y="2731496"/>
                    </a:cubicBezTo>
                    <a:cubicBezTo>
                      <a:pt x="2951480" y="2649875"/>
                      <a:pt x="2877820" y="2530239"/>
                      <a:pt x="2856230" y="2419548"/>
                    </a:cubicBezTo>
                    <a:cubicBezTo>
                      <a:pt x="2834640" y="2308857"/>
                      <a:pt x="2853690" y="2169096"/>
                      <a:pt x="2913380" y="2068468"/>
                    </a:cubicBezTo>
                    <a:cubicBezTo>
                      <a:pt x="2975610" y="1964485"/>
                      <a:pt x="3103880" y="1850440"/>
                      <a:pt x="3229610" y="1810189"/>
                    </a:cubicBezTo>
                    <a:cubicBezTo>
                      <a:pt x="3356610" y="1769938"/>
                      <a:pt x="3547110" y="1780001"/>
                      <a:pt x="3672840" y="1831433"/>
                    </a:cubicBezTo>
                    <a:cubicBezTo>
                      <a:pt x="3799840" y="1883983"/>
                      <a:pt x="3949700" y="2011445"/>
                      <a:pt x="3986530" y="2128845"/>
                    </a:cubicBezTo>
                    <a:cubicBezTo>
                      <a:pt x="4023360" y="2248480"/>
                      <a:pt x="3975100" y="2449737"/>
                      <a:pt x="3882390" y="2543656"/>
                    </a:cubicBezTo>
                    <a:cubicBezTo>
                      <a:pt x="3790950" y="2636458"/>
                      <a:pt x="3581400" y="2695717"/>
                      <a:pt x="3436620" y="2691244"/>
                    </a:cubicBezTo>
                    <a:cubicBezTo>
                      <a:pt x="3294380" y="2685654"/>
                      <a:pt x="3129280" y="2602915"/>
                      <a:pt x="3021330" y="2519058"/>
                    </a:cubicBezTo>
                    <a:cubicBezTo>
                      <a:pt x="2919730" y="2439674"/>
                      <a:pt x="2837180" y="2321156"/>
                      <a:pt x="2800350" y="2208229"/>
                    </a:cubicBezTo>
                    <a:cubicBezTo>
                      <a:pt x="2763520" y="2096420"/>
                      <a:pt x="2764790" y="1965604"/>
                      <a:pt x="2800350" y="1844850"/>
                    </a:cubicBezTo>
                    <a:cubicBezTo>
                      <a:pt x="2842260" y="1708443"/>
                      <a:pt x="2948940" y="1534020"/>
                      <a:pt x="3064510" y="1440101"/>
                    </a:cubicBezTo>
                    <a:cubicBezTo>
                      <a:pt x="3163570" y="1358480"/>
                      <a:pt x="3296920" y="1300340"/>
                      <a:pt x="3425190" y="1286922"/>
                    </a:cubicBezTo>
                    <a:cubicBezTo>
                      <a:pt x="3558540" y="1273505"/>
                      <a:pt x="3745230" y="1295867"/>
                      <a:pt x="3850640" y="1367425"/>
                    </a:cubicBezTo>
                    <a:cubicBezTo>
                      <a:pt x="3961130" y="1444573"/>
                      <a:pt x="4053840" y="1617877"/>
                      <a:pt x="4061460" y="1747576"/>
                    </a:cubicBezTo>
                    <a:cubicBezTo>
                      <a:pt x="4069080" y="1879511"/>
                      <a:pt x="3985260" y="2049460"/>
                      <a:pt x="3893820" y="2154561"/>
                    </a:cubicBezTo>
                    <a:cubicBezTo>
                      <a:pt x="3807460" y="2252953"/>
                      <a:pt x="3669030" y="2331219"/>
                      <a:pt x="3540760" y="2370352"/>
                    </a:cubicBezTo>
                    <a:cubicBezTo>
                      <a:pt x="3416300" y="2408367"/>
                      <a:pt x="3272790" y="2410603"/>
                      <a:pt x="3139440" y="2391596"/>
                    </a:cubicBezTo>
                    <a:cubicBezTo>
                      <a:pt x="2995930" y="2371470"/>
                      <a:pt x="2797810" y="2334573"/>
                      <a:pt x="2707640" y="2241772"/>
                    </a:cubicBezTo>
                    <a:cubicBezTo>
                      <a:pt x="2614930" y="2143380"/>
                      <a:pt x="2569210" y="1934297"/>
                      <a:pt x="2604770" y="1807953"/>
                    </a:cubicBezTo>
                    <a:cubicBezTo>
                      <a:pt x="2639060" y="1687199"/>
                      <a:pt x="2781300" y="1563091"/>
                      <a:pt x="2900680" y="1493769"/>
                    </a:cubicBezTo>
                    <a:cubicBezTo>
                      <a:pt x="3011170" y="1427802"/>
                      <a:pt x="3157220" y="1388669"/>
                      <a:pt x="3286760" y="1388669"/>
                    </a:cubicBezTo>
                    <a:cubicBezTo>
                      <a:pt x="3416300" y="1387551"/>
                      <a:pt x="3583940" y="1412149"/>
                      <a:pt x="3676650" y="1490415"/>
                    </a:cubicBezTo>
                    <a:cubicBezTo>
                      <a:pt x="3782060" y="1580980"/>
                      <a:pt x="3867150" y="1797890"/>
                      <a:pt x="3848100" y="1935415"/>
                    </a:cubicBezTo>
                    <a:cubicBezTo>
                      <a:pt x="3830320" y="2068468"/>
                      <a:pt x="3689350" y="2205993"/>
                      <a:pt x="3577590" y="2304385"/>
                    </a:cubicBezTo>
                    <a:cubicBezTo>
                      <a:pt x="3472180" y="2397186"/>
                      <a:pt x="3342640" y="2459800"/>
                      <a:pt x="3204210" y="2517940"/>
                    </a:cubicBezTo>
                    <a:cubicBezTo>
                      <a:pt x="3053080" y="2581671"/>
                      <a:pt x="2860040" y="2639812"/>
                      <a:pt x="2698750" y="2662174"/>
                    </a:cubicBezTo>
                    <a:cubicBezTo>
                      <a:pt x="2557780" y="2682300"/>
                      <a:pt x="2429510" y="2683418"/>
                      <a:pt x="2293620" y="2662174"/>
                    </a:cubicBezTo>
                    <a:cubicBezTo>
                      <a:pt x="2146300" y="2638694"/>
                      <a:pt x="1951990" y="2607387"/>
                      <a:pt x="1849120" y="2515704"/>
                    </a:cubicBezTo>
                    <a:cubicBezTo>
                      <a:pt x="1743710" y="2422903"/>
                      <a:pt x="1662430" y="2232827"/>
                      <a:pt x="1680210" y="2100893"/>
                    </a:cubicBezTo>
                    <a:cubicBezTo>
                      <a:pt x="1699260" y="1963367"/>
                      <a:pt x="1847850" y="1805717"/>
                      <a:pt x="1977390" y="1710679"/>
                    </a:cubicBezTo>
                    <a:cubicBezTo>
                      <a:pt x="2105660" y="1615641"/>
                      <a:pt x="2292350" y="1555264"/>
                      <a:pt x="2454910" y="1527312"/>
                    </a:cubicBezTo>
                    <a:cubicBezTo>
                      <a:pt x="2608580" y="1501596"/>
                      <a:pt x="2788920" y="1498242"/>
                      <a:pt x="2926080" y="1542965"/>
                    </a:cubicBezTo>
                    <a:cubicBezTo>
                      <a:pt x="3056890" y="1586571"/>
                      <a:pt x="3199130" y="1682727"/>
                      <a:pt x="3263900" y="1783355"/>
                    </a:cubicBezTo>
                    <a:cubicBezTo>
                      <a:pt x="3324860" y="1881747"/>
                      <a:pt x="3341370" y="2021508"/>
                      <a:pt x="3314700" y="2135553"/>
                    </a:cubicBezTo>
                    <a:cubicBezTo>
                      <a:pt x="3286760" y="2260779"/>
                      <a:pt x="3182620" y="2411722"/>
                      <a:pt x="3075940" y="2500051"/>
                    </a:cubicBezTo>
                    <a:cubicBezTo>
                      <a:pt x="2976880" y="2581671"/>
                      <a:pt x="2846070" y="2635340"/>
                      <a:pt x="2711450" y="2658820"/>
                    </a:cubicBezTo>
                    <a:cubicBezTo>
                      <a:pt x="2560320" y="2685654"/>
                      <a:pt x="2358390" y="2673355"/>
                      <a:pt x="2209800" y="2629749"/>
                    </a:cubicBezTo>
                    <a:cubicBezTo>
                      <a:pt x="2071370" y="2590616"/>
                      <a:pt x="1930400" y="2517940"/>
                      <a:pt x="1845310" y="2426257"/>
                    </a:cubicBezTo>
                    <a:cubicBezTo>
                      <a:pt x="1761490" y="2337928"/>
                      <a:pt x="1700530" y="2208229"/>
                      <a:pt x="1695450" y="2095302"/>
                    </a:cubicBezTo>
                    <a:cubicBezTo>
                      <a:pt x="1689100" y="1980138"/>
                      <a:pt x="1736090" y="1828078"/>
                      <a:pt x="1818640" y="1740867"/>
                    </a:cubicBezTo>
                    <a:cubicBezTo>
                      <a:pt x="1901190" y="1654774"/>
                      <a:pt x="2062480" y="1586571"/>
                      <a:pt x="2192020" y="1574272"/>
                    </a:cubicBezTo>
                    <a:cubicBezTo>
                      <a:pt x="2321560" y="1561973"/>
                      <a:pt x="2485390" y="1603342"/>
                      <a:pt x="2594610" y="1665955"/>
                    </a:cubicBezTo>
                    <a:cubicBezTo>
                      <a:pt x="2703830" y="1728568"/>
                      <a:pt x="2810510" y="1839259"/>
                      <a:pt x="2848610" y="1945478"/>
                    </a:cubicBezTo>
                    <a:cubicBezTo>
                      <a:pt x="2886710" y="2050578"/>
                      <a:pt x="2880360" y="2198166"/>
                      <a:pt x="2823210" y="2299913"/>
                    </a:cubicBezTo>
                    <a:cubicBezTo>
                      <a:pt x="2759710" y="2412840"/>
                      <a:pt x="2599690" y="2530239"/>
                      <a:pt x="2456180" y="2579435"/>
                    </a:cubicBezTo>
                    <a:cubicBezTo>
                      <a:pt x="2312670" y="2629749"/>
                      <a:pt x="2117090" y="2612978"/>
                      <a:pt x="1963420" y="2597325"/>
                    </a:cubicBezTo>
                    <a:cubicBezTo>
                      <a:pt x="1822450" y="2583908"/>
                      <a:pt x="1684020" y="2567136"/>
                      <a:pt x="1565910" y="2504523"/>
                    </a:cubicBezTo>
                    <a:cubicBezTo>
                      <a:pt x="1436370" y="2436320"/>
                      <a:pt x="1261110" y="2303267"/>
                      <a:pt x="1228090" y="2183631"/>
                    </a:cubicBezTo>
                    <a:cubicBezTo>
                      <a:pt x="1197610" y="2071822"/>
                      <a:pt x="1259840" y="1913053"/>
                      <a:pt x="1343660" y="1818015"/>
                    </a:cubicBezTo>
                    <a:cubicBezTo>
                      <a:pt x="1432560" y="1716269"/>
                      <a:pt x="1614170" y="1649184"/>
                      <a:pt x="1765300" y="1605578"/>
                    </a:cubicBezTo>
                    <a:cubicBezTo>
                      <a:pt x="1916430" y="1560855"/>
                      <a:pt x="2096770" y="1556382"/>
                      <a:pt x="2252980" y="1555264"/>
                    </a:cubicBezTo>
                    <a:cubicBezTo>
                      <a:pt x="2396490" y="1554146"/>
                      <a:pt x="2585720" y="1565327"/>
                      <a:pt x="2668270" y="1591043"/>
                    </a:cubicBezTo>
                    <a:cubicBezTo>
                      <a:pt x="2707640" y="1603342"/>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3"/>
                      <a:pt x="2821940" y="2100892"/>
                    </a:cubicBezTo>
                    <a:cubicBezTo>
                      <a:pt x="2805430" y="2123254"/>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3310" y="2231709"/>
                      <a:pt x="2310130" y="2220528"/>
                    </a:cubicBezTo>
                    <a:cubicBezTo>
                      <a:pt x="2207260" y="2194812"/>
                      <a:pt x="1958340" y="2137789"/>
                      <a:pt x="1786890" y="2116546"/>
                    </a:cubicBezTo>
                    <a:cubicBezTo>
                      <a:pt x="1625600" y="2096420"/>
                      <a:pt x="1337310" y="2147852"/>
                      <a:pt x="1311910" y="2091948"/>
                    </a:cubicBezTo>
                    <a:cubicBezTo>
                      <a:pt x="1285240" y="2031571"/>
                      <a:pt x="1605280" y="1727450"/>
                      <a:pt x="1680210" y="1747576"/>
                    </a:cubicBezTo>
                    <a:cubicBezTo>
                      <a:pt x="1753870" y="1766583"/>
                      <a:pt x="1789430" y="2055051"/>
                      <a:pt x="1765300" y="2188104"/>
                    </a:cubicBezTo>
                    <a:cubicBezTo>
                      <a:pt x="1743710" y="2307739"/>
                      <a:pt x="1527810" y="2445264"/>
                      <a:pt x="1570990" y="2513468"/>
                    </a:cubicBezTo>
                    <a:cubicBezTo>
                      <a:pt x="1630680" y="2607387"/>
                      <a:pt x="2157730" y="2554837"/>
                      <a:pt x="2381250" y="2561546"/>
                    </a:cubicBezTo>
                    <a:cubicBezTo>
                      <a:pt x="2538730" y="2566018"/>
                      <a:pt x="2656840" y="2535830"/>
                      <a:pt x="2785110" y="2561546"/>
                    </a:cubicBezTo>
                    <a:cubicBezTo>
                      <a:pt x="2914650" y="2587262"/>
                      <a:pt x="3096260" y="2627513"/>
                      <a:pt x="3155950" y="2716960"/>
                    </a:cubicBezTo>
                    <a:cubicBezTo>
                      <a:pt x="3219450" y="2814234"/>
                      <a:pt x="3210560" y="3057978"/>
                      <a:pt x="3124200" y="3139599"/>
                    </a:cubicBezTo>
                    <a:cubicBezTo>
                      <a:pt x="3032760" y="3225691"/>
                      <a:pt x="2809240" y="3189913"/>
                      <a:pt x="2595880" y="3201094"/>
                    </a:cubicBezTo>
                    <a:cubicBezTo>
                      <a:pt x="2273300" y="3217865"/>
                      <a:pt x="1685290" y="3223455"/>
                      <a:pt x="1370330" y="3183204"/>
                    </a:cubicBezTo>
                    <a:cubicBezTo>
                      <a:pt x="1168400" y="3157488"/>
                      <a:pt x="985520" y="3150779"/>
                      <a:pt x="880110" y="3064686"/>
                    </a:cubicBezTo>
                    <a:cubicBezTo>
                      <a:pt x="783590" y="2985302"/>
                      <a:pt x="741680" y="2828769"/>
                      <a:pt x="736600" y="2711370"/>
                    </a:cubicBezTo>
                    <a:cubicBezTo>
                      <a:pt x="731520" y="2596207"/>
                      <a:pt x="817880" y="2364762"/>
                      <a:pt x="843280" y="2366998"/>
                    </a:cubicBezTo>
                    <a:cubicBezTo>
                      <a:pt x="868680" y="2369234"/>
                      <a:pt x="910590" y="2754975"/>
                      <a:pt x="885190" y="2760566"/>
                    </a:cubicBezTo>
                    <a:cubicBezTo>
                      <a:pt x="859790" y="2767274"/>
                      <a:pt x="695960" y="2502287"/>
                      <a:pt x="679450" y="2371470"/>
                    </a:cubicBezTo>
                    <a:cubicBezTo>
                      <a:pt x="665480" y="2248480"/>
                      <a:pt x="681990" y="2077413"/>
                      <a:pt x="775970" y="1999146"/>
                    </a:cubicBezTo>
                    <a:cubicBezTo>
                      <a:pt x="886460" y="1909699"/>
                      <a:pt x="1266190" y="1847086"/>
                      <a:pt x="1363980" y="1921998"/>
                    </a:cubicBezTo>
                    <a:cubicBezTo>
                      <a:pt x="1461770" y="1994674"/>
                      <a:pt x="1457960" y="2337928"/>
                      <a:pt x="1367790" y="2439674"/>
                    </a:cubicBezTo>
                    <a:cubicBezTo>
                      <a:pt x="1285240" y="2532475"/>
                      <a:pt x="1018540" y="2583908"/>
                      <a:pt x="892810" y="2543656"/>
                    </a:cubicBezTo>
                    <a:cubicBezTo>
                      <a:pt x="768350" y="2503405"/>
                      <a:pt x="660400" y="2304385"/>
                      <a:pt x="614680" y="2203757"/>
                    </a:cubicBezTo>
                    <a:cubicBezTo>
                      <a:pt x="585470" y="2135553"/>
                      <a:pt x="586740" y="2066232"/>
                      <a:pt x="588010" y="2015918"/>
                    </a:cubicBezTo>
                    <a:cubicBezTo>
                      <a:pt x="589280" y="1982375"/>
                      <a:pt x="596900" y="1958895"/>
                      <a:pt x="605790" y="1932061"/>
                    </a:cubicBezTo>
                    <a:cubicBezTo>
                      <a:pt x="615950" y="1905227"/>
                      <a:pt x="628650" y="1879511"/>
                      <a:pt x="645160" y="1854912"/>
                    </a:cubicBezTo>
                    <a:cubicBezTo>
                      <a:pt x="661670" y="1831433"/>
                      <a:pt x="681990" y="1807953"/>
                      <a:pt x="704850" y="1787827"/>
                    </a:cubicBezTo>
                    <a:cubicBezTo>
                      <a:pt x="727710" y="1768820"/>
                      <a:pt x="754380" y="1750930"/>
                      <a:pt x="781050" y="1736395"/>
                    </a:cubicBezTo>
                    <a:cubicBezTo>
                      <a:pt x="808990" y="1721860"/>
                      <a:pt x="838200" y="1709561"/>
                      <a:pt x="868680" y="1701734"/>
                    </a:cubicBezTo>
                    <a:cubicBezTo>
                      <a:pt x="899160" y="1692789"/>
                      <a:pt x="932180" y="1687199"/>
                      <a:pt x="963930" y="1686081"/>
                    </a:cubicBezTo>
                    <a:cubicBezTo>
                      <a:pt x="995680" y="1684963"/>
                      <a:pt x="1028700" y="1686081"/>
                      <a:pt x="1060450" y="1691671"/>
                    </a:cubicBezTo>
                    <a:cubicBezTo>
                      <a:pt x="1092200" y="1696144"/>
                      <a:pt x="1122680" y="1705088"/>
                      <a:pt x="1151890" y="1716269"/>
                    </a:cubicBezTo>
                    <a:cubicBezTo>
                      <a:pt x="1181100" y="1728568"/>
                      <a:pt x="1210310" y="1743103"/>
                      <a:pt x="1234440" y="1760993"/>
                    </a:cubicBezTo>
                    <a:cubicBezTo>
                      <a:pt x="1259840" y="1777764"/>
                      <a:pt x="1282700" y="1799008"/>
                      <a:pt x="1303020" y="1821370"/>
                    </a:cubicBezTo>
                    <a:cubicBezTo>
                      <a:pt x="1322070" y="1842614"/>
                      <a:pt x="1339850" y="1868330"/>
                      <a:pt x="1352550" y="1894046"/>
                    </a:cubicBezTo>
                    <a:cubicBezTo>
                      <a:pt x="1365250" y="1919762"/>
                      <a:pt x="1381760" y="1974548"/>
                      <a:pt x="1381760" y="1974548"/>
                    </a:cubicBezTo>
                  </a:path>
                </a:pathLst>
              </a:custGeom>
              <a:solidFill>
                <a:srgbClr val="FFFFFF"/>
              </a:solidFill>
              <a:ln cap="sq">
                <a:noFill/>
                <a:prstDash val="solid"/>
                <a:miter/>
              </a:ln>
            </p:spPr>
          </p:sp>
        </p:grpSp>
        <p:grpSp>
          <p:nvGrpSpPr>
            <p:cNvPr name="Group 9" id="9"/>
            <p:cNvGrpSpPr/>
            <p:nvPr/>
          </p:nvGrpSpPr>
          <p:grpSpPr>
            <a:xfrm rot="0">
              <a:off x="8569502" y="6494688"/>
              <a:ext cx="2740660" cy="562272"/>
              <a:chOff x="0" y="0"/>
              <a:chExt cx="2740660" cy="562272"/>
            </a:xfrm>
          </p:grpSpPr>
          <p:sp>
            <p:nvSpPr>
              <p:cNvPr name="Freeform 10" id="10"/>
              <p:cNvSpPr/>
              <p:nvPr/>
            </p:nvSpPr>
            <p:spPr>
              <a:xfrm flipH="false" flipV="false" rot="0">
                <a:off x="40640" y="41375"/>
                <a:ext cx="2661920" cy="556457"/>
              </a:xfrm>
              <a:custGeom>
                <a:avLst/>
                <a:gdLst/>
                <a:ahLst/>
                <a:cxnLst/>
                <a:rect r="r" b="b" t="t" l="l"/>
                <a:pathLst>
                  <a:path h="556457" w="2661920">
                    <a:moveTo>
                      <a:pt x="143510" y="207934"/>
                    </a:moveTo>
                    <a:cubicBezTo>
                      <a:pt x="1507490" y="165499"/>
                      <a:pt x="1598930" y="150646"/>
                      <a:pt x="1728470" y="146403"/>
                    </a:cubicBezTo>
                    <a:cubicBezTo>
                      <a:pt x="1859280" y="141098"/>
                      <a:pt x="1993900" y="143220"/>
                      <a:pt x="2124710" y="146403"/>
                    </a:cubicBezTo>
                    <a:cubicBezTo>
                      <a:pt x="2255520" y="149585"/>
                      <a:pt x="2423160" y="143220"/>
                      <a:pt x="2515870" y="164438"/>
                    </a:cubicBezTo>
                    <a:cubicBezTo>
                      <a:pt x="2570480" y="177168"/>
                      <a:pt x="2618740" y="189899"/>
                      <a:pt x="2640330" y="217482"/>
                    </a:cubicBezTo>
                    <a:cubicBezTo>
                      <a:pt x="2659380" y="242944"/>
                      <a:pt x="2661920" y="288562"/>
                      <a:pt x="2647950" y="319328"/>
                    </a:cubicBezTo>
                    <a:cubicBezTo>
                      <a:pt x="2633980" y="351154"/>
                      <a:pt x="2588260" y="387225"/>
                      <a:pt x="2548890" y="404199"/>
                    </a:cubicBezTo>
                    <a:cubicBezTo>
                      <a:pt x="2512060" y="421173"/>
                      <a:pt x="2490470" y="417991"/>
                      <a:pt x="2421890" y="424356"/>
                    </a:cubicBezTo>
                    <a:cubicBezTo>
                      <a:pt x="2134870" y="450878"/>
                      <a:pt x="467360" y="556457"/>
                      <a:pt x="181610" y="478461"/>
                    </a:cubicBezTo>
                    <a:cubicBezTo>
                      <a:pt x="105410" y="459365"/>
                      <a:pt x="80010" y="440269"/>
                      <a:pt x="50800" y="402077"/>
                    </a:cubicBezTo>
                    <a:cubicBezTo>
                      <a:pt x="15240" y="353276"/>
                      <a:pt x="17780" y="257796"/>
                      <a:pt x="12700" y="197325"/>
                    </a:cubicBezTo>
                    <a:cubicBezTo>
                      <a:pt x="7620" y="150646"/>
                      <a:pt x="0" y="101845"/>
                      <a:pt x="12700" y="70019"/>
                    </a:cubicBezTo>
                    <a:cubicBezTo>
                      <a:pt x="22860" y="47740"/>
                      <a:pt x="43180" y="29705"/>
                      <a:pt x="59690" y="18035"/>
                    </a:cubicBezTo>
                    <a:cubicBezTo>
                      <a:pt x="71120" y="10609"/>
                      <a:pt x="81280" y="7426"/>
                      <a:pt x="95250" y="5304"/>
                    </a:cubicBezTo>
                    <a:cubicBezTo>
                      <a:pt x="115570" y="1061"/>
                      <a:pt x="152400" y="3182"/>
                      <a:pt x="172720" y="8487"/>
                    </a:cubicBezTo>
                    <a:cubicBezTo>
                      <a:pt x="186690" y="11670"/>
                      <a:pt x="195580" y="15913"/>
                      <a:pt x="205740" y="25461"/>
                    </a:cubicBezTo>
                    <a:cubicBezTo>
                      <a:pt x="219710" y="37131"/>
                      <a:pt x="240030" y="60470"/>
                      <a:pt x="245110" y="80627"/>
                    </a:cubicBezTo>
                    <a:cubicBezTo>
                      <a:pt x="250190" y="99723"/>
                      <a:pt x="243840" y="128367"/>
                      <a:pt x="237490" y="144281"/>
                    </a:cubicBezTo>
                    <a:cubicBezTo>
                      <a:pt x="232410" y="155951"/>
                      <a:pt x="226060" y="163377"/>
                      <a:pt x="214630" y="170803"/>
                    </a:cubicBezTo>
                    <a:cubicBezTo>
                      <a:pt x="199390" y="182473"/>
                      <a:pt x="167640" y="197325"/>
                      <a:pt x="147320" y="201569"/>
                    </a:cubicBezTo>
                    <a:cubicBezTo>
                      <a:pt x="132080" y="204752"/>
                      <a:pt x="121920" y="204752"/>
                      <a:pt x="107950" y="201569"/>
                    </a:cubicBezTo>
                    <a:cubicBezTo>
                      <a:pt x="87630" y="197325"/>
                      <a:pt x="55880" y="182473"/>
                      <a:pt x="39370" y="170803"/>
                    </a:cubicBezTo>
                    <a:cubicBezTo>
                      <a:pt x="29210" y="163377"/>
                      <a:pt x="22860" y="155951"/>
                      <a:pt x="17780" y="144281"/>
                    </a:cubicBezTo>
                    <a:cubicBezTo>
                      <a:pt x="10160" y="128367"/>
                      <a:pt x="3810" y="99723"/>
                      <a:pt x="10160" y="80627"/>
                    </a:cubicBezTo>
                    <a:cubicBezTo>
                      <a:pt x="15240" y="60470"/>
                      <a:pt x="30480" y="38192"/>
                      <a:pt x="49530" y="25461"/>
                    </a:cubicBezTo>
                    <a:cubicBezTo>
                      <a:pt x="67310" y="11670"/>
                      <a:pt x="96520" y="2122"/>
                      <a:pt x="120650" y="1061"/>
                    </a:cubicBezTo>
                    <a:cubicBezTo>
                      <a:pt x="144780" y="0"/>
                      <a:pt x="175260" y="7426"/>
                      <a:pt x="195580" y="18035"/>
                    </a:cubicBezTo>
                    <a:cubicBezTo>
                      <a:pt x="215900" y="29705"/>
                      <a:pt x="232410" y="48801"/>
                      <a:pt x="241300" y="70019"/>
                    </a:cubicBezTo>
                    <a:cubicBezTo>
                      <a:pt x="254000" y="96541"/>
                      <a:pt x="254000" y="135794"/>
                      <a:pt x="250190" y="169742"/>
                    </a:cubicBezTo>
                    <a:cubicBezTo>
                      <a:pt x="245110" y="205812"/>
                      <a:pt x="195580" y="258857"/>
                      <a:pt x="210820" y="276892"/>
                    </a:cubicBezTo>
                    <a:cubicBezTo>
                      <a:pt x="226060" y="294927"/>
                      <a:pt x="283210" y="283257"/>
                      <a:pt x="332740" y="282197"/>
                    </a:cubicBezTo>
                    <a:cubicBezTo>
                      <a:pt x="407670" y="280075"/>
                      <a:pt x="501650" y="263101"/>
                      <a:pt x="619760" y="257796"/>
                    </a:cubicBezTo>
                    <a:cubicBezTo>
                      <a:pt x="812800" y="249309"/>
                      <a:pt x="1225550" y="259918"/>
                      <a:pt x="1380490" y="252492"/>
                    </a:cubicBezTo>
                    <a:cubicBezTo>
                      <a:pt x="1447800" y="248248"/>
                      <a:pt x="1466850" y="240822"/>
                      <a:pt x="1526540" y="238700"/>
                    </a:cubicBezTo>
                    <a:cubicBezTo>
                      <a:pt x="1621790" y="234457"/>
                      <a:pt x="1800860" y="248248"/>
                      <a:pt x="1893570" y="244005"/>
                    </a:cubicBezTo>
                    <a:cubicBezTo>
                      <a:pt x="1949450" y="240822"/>
                      <a:pt x="1974850" y="230213"/>
                      <a:pt x="2026920" y="227030"/>
                    </a:cubicBezTo>
                    <a:cubicBezTo>
                      <a:pt x="2101850" y="221726"/>
                      <a:pt x="2226310" y="215360"/>
                      <a:pt x="2298700" y="222787"/>
                    </a:cubicBezTo>
                    <a:cubicBezTo>
                      <a:pt x="2348230" y="228091"/>
                      <a:pt x="2393950" y="229152"/>
                      <a:pt x="2420620" y="251431"/>
                    </a:cubicBezTo>
                    <a:cubicBezTo>
                      <a:pt x="2449830" y="273709"/>
                      <a:pt x="2485390" y="334180"/>
                      <a:pt x="2463800" y="358581"/>
                    </a:cubicBezTo>
                    <a:cubicBezTo>
                      <a:pt x="2410460" y="417991"/>
                      <a:pt x="1906270" y="341606"/>
                      <a:pt x="1685290" y="347972"/>
                    </a:cubicBezTo>
                    <a:cubicBezTo>
                      <a:pt x="1518920" y="353276"/>
                      <a:pt x="1409700" y="371311"/>
                      <a:pt x="1250950" y="378738"/>
                    </a:cubicBezTo>
                    <a:cubicBezTo>
                      <a:pt x="1059180" y="388286"/>
                      <a:pt x="778510" y="396773"/>
                      <a:pt x="613410" y="397834"/>
                    </a:cubicBezTo>
                    <a:cubicBezTo>
                      <a:pt x="508000" y="398895"/>
                      <a:pt x="438150" y="391468"/>
                      <a:pt x="355600" y="393590"/>
                    </a:cubicBezTo>
                    <a:cubicBezTo>
                      <a:pt x="276860" y="395712"/>
                      <a:pt x="181610" y="417991"/>
                      <a:pt x="128270" y="407382"/>
                    </a:cubicBezTo>
                    <a:cubicBezTo>
                      <a:pt x="95250" y="401016"/>
                      <a:pt x="71120" y="388286"/>
                      <a:pt x="54610" y="370251"/>
                    </a:cubicBezTo>
                    <a:cubicBezTo>
                      <a:pt x="39370" y="352215"/>
                      <a:pt x="27940" y="324632"/>
                      <a:pt x="30480" y="302354"/>
                    </a:cubicBezTo>
                    <a:cubicBezTo>
                      <a:pt x="31750" y="280075"/>
                      <a:pt x="46990" y="252492"/>
                      <a:pt x="66040" y="236578"/>
                    </a:cubicBezTo>
                    <a:cubicBezTo>
                      <a:pt x="85090" y="221726"/>
                      <a:pt x="143510" y="207934"/>
                      <a:pt x="143510" y="207934"/>
                    </a:cubicBezTo>
                  </a:path>
                </a:pathLst>
              </a:custGeom>
              <a:solidFill>
                <a:srgbClr val="FFFFFF"/>
              </a:solidFill>
              <a:ln cap="sq">
                <a:noFill/>
                <a:prstDash val="solid"/>
                <a:miter/>
              </a:ln>
            </p:spPr>
          </p:sp>
        </p:grpSp>
        <p:grpSp>
          <p:nvGrpSpPr>
            <p:cNvPr name="Group 11" id="11"/>
            <p:cNvGrpSpPr/>
            <p:nvPr/>
          </p:nvGrpSpPr>
          <p:grpSpPr>
            <a:xfrm rot="0">
              <a:off x="8442502" y="6552327"/>
              <a:ext cx="2832100" cy="504632"/>
              <a:chOff x="0" y="0"/>
              <a:chExt cx="2832100" cy="504632"/>
            </a:xfrm>
          </p:grpSpPr>
          <p:sp>
            <p:nvSpPr>
              <p:cNvPr name="Freeform 12" id="12"/>
              <p:cNvSpPr/>
              <p:nvPr/>
            </p:nvSpPr>
            <p:spPr>
              <a:xfrm flipH="false" flipV="false" rot="0">
                <a:off x="45720" y="32001"/>
                <a:ext cx="2744470" cy="461964"/>
              </a:xfrm>
              <a:custGeom>
                <a:avLst/>
                <a:gdLst/>
                <a:ahLst/>
                <a:cxnLst/>
                <a:rect r="r" b="b" t="t" l="l"/>
                <a:pathLst>
                  <a:path h="461964" w="2744470">
                    <a:moveTo>
                      <a:pt x="2561590" y="194468"/>
                    </a:moveTo>
                    <a:cubicBezTo>
                      <a:pt x="2014220" y="190366"/>
                      <a:pt x="1931670" y="173134"/>
                      <a:pt x="1863090" y="171493"/>
                    </a:cubicBezTo>
                    <a:cubicBezTo>
                      <a:pt x="1813560" y="169852"/>
                      <a:pt x="1779270" y="178057"/>
                      <a:pt x="1736090" y="177237"/>
                    </a:cubicBezTo>
                    <a:cubicBezTo>
                      <a:pt x="1690370" y="177237"/>
                      <a:pt x="1649730" y="169031"/>
                      <a:pt x="1596390" y="168211"/>
                    </a:cubicBezTo>
                    <a:cubicBezTo>
                      <a:pt x="1522730" y="166570"/>
                      <a:pt x="1438910" y="177237"/>
                      <a:pt x="1337310" y="177237"/>
                    </a:cubicBezTo>
                    <a:cubicBezTo>
                      <a:pt x="1187450" y="177237"/>
                      <a:pt x="971550" y="157544"/>
                      <a:pt x="789940" y="158364"/>
                    </a:cubicBezTo>
                    <a:cubicBezTo>
                      <a:pt x="608330" y="158364"/>
                      <a:pt x="350520" y="158364"/>
                      <a:pt x="248920" y="178878"/>
                    </a:cubicBezTo>
                    <a:cubicBezTo>
                      <a:pt x="204470" y="187083"/>
                      <a:pt x="186690" y="206776"/>
                      <a:pt x="160020" y="211700"/>
                    </a:cubicBezTo>
                    <a:cubicBezTo>
                      <a:pt x="139700" y="215802"/>
                      <a:pt x="121920" y="217443"/>
                      <a:pt x="101600" y="214161"/>
                    </a:cubicBezTo>
                    <a:cubicBezTo>
                      <a:pt x="78740" y="210058"/>
                      <a:pt x="45720" y="196930"/>
                      <a:pt x="29210" y="185442"/>
                    </a:cubicBezTo>
                    <a:cubicBezTo>
                      <a:pt x="15240" y="175596"/>
                      <a:pt x="8890" y="163288"/>
                      <a:pt x="5080" y="150980"/>
                    </a:cubicBezTo>
                    <a:cubicBezTo>
                      <a:pt x="2540" y="139492"/>
                      <a:pt x="1270" y="126363"/>
                      <a:pt x="8890" y="114055"/>
                    </a:cubicBezTo>
                    <a:cubicBezTo>
                      <a:pt x="17780" y="99285"/>
                      <a:pt x="36830" y="77951"/>
                      <a:pt x="62230" y="70567"/>
                    </a:cubicBezTo>
                    <a:cubicBezTo>
                      <a:pt x="93980" y="62361"/>
                      <a:pt x="158750" y="67284"/>
                      <a:pt x="193040" y="79593"/>
                    </a:cubicBezTo>
                    <a:cubicBezTo>
                      <a:pt x="226060" y="91901"/>
                      <a:pt x="252730" y="117337"/>
                      <a:pt x="267970" y="141133"/>
                    </a:cubicBezTo>
                    <a:cubicBezTo>
                      <a:pt x="283210" y="166570"/>
                      <a:pt x="288290" y="200212"/>
                      <a:pt x="280670" y="227290"/>
                    </a:cubicBezTo>
                    <a:cubicBezTo>
                      <a:pt x="273050" y="255188"/>
                      <a:pt x="240030" y="308523"/>
                      <a:pt x="222250" y="308523"/>
                    </a:cubicBezTo>
                    <a:cubicBezTo>
                      <a:pt x="204470" y="307703"/>
                      <a:pt x="157480" y="238777"/>
                      <a:pt x="172720" y="222367"/>
                    </a:cubicBezTo>
                    <a:cubicBezTo>
                      <a:pt x="187960" y="206776"/>
                      <a:pt x="255270" y="211700"/>
                      <a:pt x="306070" y="211700"/>
                    </a:cubicBezTo>
                    <a:cubicBezTo>
                      <a:pt x="377190" y="212520"/>
                      <a:pt x="473710" y="231393"/>
                      <a:pt x="557530" y="236316"/>
                    </a:cubicBezTo>
                    <a:cubicBezTo>
                      <a:pt x="641350" y="240418"/>
                      <a:pt x="725170" y="234675"/>
                      <a:pt x="810260" y="238777"/>
                    </a:cubicBezTo>
                    <a:cubicBezTo>
                      <a:pt x="896620" y="242060"/>
                      <a:pt x="982980" y="255188"/>
                      <a:pt x="1069340" y="258470"/>
                    </a:cubicBezTo>
                    <a:cubicBezTo>
                      <a:pt x="1156970" y="262573"/>
                      <a:pt x="1244600" y="256829"/>
                      <a:pt x="1330960" y="259291"/>
                    </a:cubicBezTo>
                    <a:cubicBezTo>
                      <a:pt x="1419860" y="262573"/>
                      <a:pt x="1480820" y="273240"/>
                      <a:pt x="1595120" y="277343"/>
                    </a:cubicBezTo>
                    <a:cubicBezTo>
                      <a:pt x="1811020" y="284728"/>
                      <a:pt x="2489200" y="324114"/>
                      <a:pt x="2524760" y="280625"/>
                    </a:cubicBezTo>
                    <a:cubicBezTo>
                      <a:pt x="2538730" y="264214"/>
                      <a:pt x="2468880" y="239598"/>
                      <a:pt x="2453640" y="213341"/>
                    </a:cubicBezTo>
                    <a:cubicBezTo>
                      <a:pt x="2435860" y="182981"/>
                      <a:pt x="2425700" y="134569"/>
                      <a:pt x="2434590" y="106670"/>
                    </a:cubicBezTo>
                    <a:cubicBezTo>
                      <a:pt x="2442210" y="86977"/>
                      <a:pt x="2459990" y="70567"/>
                      <a:pt x="2481580" y="59900"/>
                    </a:cubicBezTo>
                    <a:cubicBezTo>
                      <a:pt x="2501900" y="50053"/>
                      <a:pt x="2536190" y="43489"/>
                      <a:pt x="2562860" y="45130"/>
                    </a:cubicBezTo>
                    <a:cubicBezTo>
                      <a:pt x="2589530" y="46771"/>
                      <a:pt x="2622550" y="56617"/>
                      <a:pt x="2640330" y="68926"/>
                    </a:cubicBezTo>
                    <a:cubicBezTo>
                      <a:pt x="2659380" y="81234"/>
                      <a:pt x="2674620" y="100927"/>
                      <a:pt x="2673350" y="119799"/>
                    </a:cubicBezTo>
                    <a:cubicBezTo>
                      <a:pt x="2673350" y="142774"/>
                      <a:pt x="2639060" y="173134"/>
                      <a:pt x="2617470" y="197750"/>
                    </a:cubicBezTo>
                    <a:cubicBezTo>
                      <a:pt x="2597150" y="220726"/>
                      <a:pt x="2574290" y="261753"/>
                      <a:pt x="2550160" y="262573"/>
                    </a:cubicBezTo>
                    <a:cubicBezTo>
                      <a:pt x="2522220" y="263394"/>
                      <a:pt x="2456180" y="188724"/>
                      <a:pt x="2458720" y="187083"/>
                    </a:cubicBezTo>
                    <a:cubicBezTo>
                      <a:pt x="2461260" y="185442"/>
                      <a:pt x="2510790" y="208417"/>
                      <a:pt x="2523490" y="223187"/>
                    </a:cubicBezTo>
                    <a:cubicBezTo>
                      <a:pt x="2536190" y="238777"/>
                      <a:pt x="2538730" y="262573"/>
                      <a:pt x="2533650" y="278163"/>
                    </a:cubicBezTo>
                    <a:cubicBezTo>
                      <a:pt x="2529840" y="291292"/>
                      <a:pt x="2520950" y="301959"/>
                      <a:pt x="2506980" y="311806"/>
                    </a:cubicBezTo>
                    <a:cubicBezTo>
                      <a:pt x="2489200" y="322473"/>
                      <a:pt x="2473960" y="332319"/>
                      <a:pt x="2430780" y="337242"/>
                    </a:cubicBezTo>
                    <a:cubicBezTo>
                      <a:pt x="2270760" y="356115"/>
                      <a:pt x="1583690" y="249444"/>
                      <a:pt x="1215390" y="235495"/>
                    </a:cubicBezTo>
                    <a:cubicBezTo>
                      <a:pt x="911860" y="224008"/>
                      <a:pt x="530860" y="230572"/>
                      <a:pt x="378460" y="241239"/>
                    </a:cubicBezTo>
                    <a:cubicBezTo>
                      <a:pt x="320040" y="244521"/>
                      <a:pt x="260350" y="252727"/>
                      <a:pt x="259080" y="256829"/>
                    </a:cubicBezTo>
                    <a:cubicBezTo>
                      <a:pt x="259080" y="258470"/>
                      <a:pt x="278130" y="257650"/>
                      <a:pt x="279400" y="260932"/>
                    </a:cubicBezTo>
                    <a:cubicBezTo>
                      <a:pt x="281940" y="265855"/>
                      <a:pt x="260350" y="283087"/>
                      <a:pt x="243840" y="290471"/>
                    </a:cubicBezTo>
                    <a:cubicBezTo>
                      <a:pt x="223520" y="299497"/>
                      <a:pt x="186690" y="306882"/>
                      <a:pt x="162560" y="306882"/>
                    </a:cubicBezTo>
                    <a:cubicBezTo>
                      <a:pt x="142240" y="307703"/>
                      <a:pt x="123190" y="302780"/>
                      <a:pt x="107950" y="296215"/>
                    </a:cubicBezTo>
                    <a:cubicBezTo>
                      <a:pt x="91440" y="290471"/>
                      <a:pt x="76200" y="280625"/>
                      <a:pt x="66040" y="269958"/>
                    </a:cubicBezTo>
                    <a:cubicBezTo>
                      <a:pt x="55880" y="260111"/>
                      <a:pt x="49530" y="246983"/>
                      <a:pt x="48260" y="234675"/>
                    </a:cubicBezTo>
                    <a:cubicBezTo>
                      <a:pt x="46990" y="222367"/>
                      <a:pt x="43180" y="208417"/>
                      <a:pt x="58420" y="197750"/>
                    </a:cubicBezTo>
                    <a:cubicBezTo>
                      <a:pt x="96520" y="171493"/>
                      <a:pt x="240030" y="149338"/>
                      <a:pt x="379730" y="143595"/>
                    </a:cubicBezTo>
                    <a:cubicBezTo>
                      <a:pt x="635000" y="132928"/>
                      <a:pt x="1224280" y="233854"/>
                      <a:pt x="1466850" y="232213"/>
                    </a:cubicBezTo>
                    <a:cubicBezTo>
                      <a:pt x="1588770" y="231393"/>
                      <a:pt x="1664970" y="205956"/>
                      <a:pt x="1741170" y="205956"/>
                    </a:cubicBezTo>
                    <a:cubicBezTo>
                      <a:pt x="1795780" y="205956"/>
                      <a:pt x="1845310" y="210879"/>
                      <a:pt x="1882140" y="219084"/>
                    </a:cubicBezTo>
                    <a:cubicBezTo>
                      <a:pt x="1910080" y="224828"/>
                      <a:pt x="1932940" y="232213"/>
                      <a:pt x="1949450" y="243701"/>
                    </a:cubicBezTo>
                    <a:cubicBezTo>
                      <a:pt x="1965960" y="255188"/>
                      <a:pt x="1977390" y="275702"/>
                      <a:pt x="1979930" y="288830"/>
                    </a:cubicBezTo>
                    <a:cubicBezTo>
                      <a:pt x="1982470" y="298677"/>
                      <a:pt x="1982470" y="305241"/>
                      <a:pt x="1977390" y="314267"/>
                    </a:cubicBezTo>
                    <a:cubicBezTo>
                      <a:pt x="1971040" y="327396"/>
                      <a:pt x="1954530" y="346268"/>
                      <a:pt x="1935480" y="356115"/>
                    </a:cubicBezTo>
                    <a:cubicBezTo>
                      <a:pt x="1916430" y="365961"/>
                      <a:pt x="1888490" y="373346"/>
                      <a:pt x="1863090" y="373346"/>
                    </a:cubicBezTo>
                    <a:cubicBezTo>
                      <a:pt x="1838960" y="374167"/>
                      <a:pt x="1807210" y="365961"/>
                      <a:pt x="1789430" y="359397"/>
                    </a:cubicBezTo>
                    <a:cubicBezTo>
                      <a:pt x="1776730" y="354474"/>
                      <a:pt x="1770380" y="349550"/>
                      <a:pt x="1762760" y="341345"/>
                    </a:cubicBezTo>
                    <a:cubicBezTo>
                      <a:pt x="1751330" y="329857"/>
                      <a:pt x="1738630" y="309344"/>
                      <a:pt x="1739900" y="293754"/>
                    </a:cubicBezTo>
                    <a:cubicBezTo>
                      <a:pt x="1739900" y="278163"/>
                      <a:pt x="1753870" y="257650"/>
                      <a:pt x="1766570" y="246983"/>
                    </a:cubicBezTo>
                    <a:cubicBezTo>
                      <a:pt x="1774190" y="238777"/>
                      <a:pt x="1781810" y="234675"/>
                      <a:pt x="1794510" y="229751"/>
                    </a:cubicBezTo>
                    <a:cubicBezTo>
                      <a:pt x="1813560" y="224008"/>
                      <a:pt x="1845310" y="216623"/>
                      <a:pt x="1869440" y="218264"/>
                    </a:cubicBezTo>
                    <a:cubicBezTo>
                      <a:pt x="1893570" y="219084"/>
                      <a:pt x="1924050" y="229751"/>
                      <a:pt x="1940560" y="237957"/>
                    </a:cubicBezTo>
                    <a:cubicBezTo>
                      <a:pt x="1951990" y="243701"/>
                      <a:pt x="1958340" y="248624"/>
                      <a:pt x="1964690" y="256829"/>
                    </a:cubicBezTo>
                    <a:cubicBezTo>
                      <a:pt x="1973580" y="269137"/>
                      <a:pt x="1981200" y="292933"/>
                      <a:pt x="1979930" y="306062"/>
                    </a:cubicBezTo>
                    <a:cubicBezTo>
                      <a:pt x="1978660" y="315908"/>
                      <a:pt x="1976120" y="321652"/>
                      <a:pt x="1968500" y="329857"/>
                    </a:cubicBezTo>
                    <a:cubicBezTo>
                      <a:pt x="1957070" y="341345"/>
                      <a:pt x="1935480" y="358576"/>
                      <a:pt x="1913890" y="365141"/>
                    </a:cubicBezTo>
                    <a:cubicBezTo>
                      <a:pt x="1892300" y="372525"/>
                      <a:pt x="1865630" y="372525"/>
                      <a:pt x="1837690" y="372525"/>
                    </a:cubicBezTo>
                    <a:cubicBezTo>
                      <a:pt x="1804670" y="372525"/>
                      <a:pt x="1771650" y="361858"/>
                      <a:pt x="1727200" y="361858"/>
                    </a:cubicBezTo>
                    <a:cubicBezTo>
                      <a:pt x="1659890" y="361858"/>
                      <a:pt x="1559560" y="381551"/>
                      <a:pt x="1474470" y="382372"/>
                    </a:cubicBezTo>
                    <a:cubicBezTo>
                      <a:pt x="1390650" y="384013"/>
                      <a:pt x="1327150" y="379090"/>
                      <a:pt x="1223010" y="371705"/>
                    </a:cubicBezTo>
                    <a:cubicBezTo>
                      <a:pt x="1050290" y="360217"/>
                      <a:pt x="742950" y="321652"/>
                      <a:pt x="541020" y="308523"/>
                    </a:cubicBezTo>
                    <a:cubicBezTo>
                      <a:pt x="379730" y="298677"/>
                      <a:pt x="109220" y="306062"/>
                      <a:pt x="106680" y="293754"/>
                    </a:cubicBezTo>
                    <a:cubicBezTo>
                      <a:pt x="105410" y="286369"/>
                      <a:pt x="271780" y="253547"/>
                      <a:pt x="279400" y="260932"/>
                    </a:cubicBezTo>
                    <a:cubicBezTo>
                      <a:pt x="283210" y="265035"/>
                      <a:pt x="260350" y="283087"/>
                      <a:pt x="243840" y="290471"/>
                    </a:cubicBezTo>
                    <a:cubicBezTo>
                      <a:pt x="223520" y="299497"/>
                      <a:pt x="186690" y="306882"/>
                      <a:pt x="162560" y="306882"/>
                    </a:cubicBezTo>
                    <a:cubicBezTo>
                      <a:pt x="142240" y="307703"/>
                      <a:pt x="124460" y="303600"/>
                      <a:pt x="107950" y="296215"/>
                    </a:cubicBezTo>
                    <a:cubicBezTo>
                      <a:pt x="87630" y="287189"/>
                      <a:pt x="62230" y="269137"/>
                      <a:pt x="54610" y="252727"/>
                    </a:cubicBezTo>
                    <a:cubicBezTo>
                      <a:pt x="45720" y="236316"/>
                      <a:pt x="46990" y="216623"/>
                      <a:pt x="58420" y="197750"/>
                    </a:cubicBezTo>
                    <a:cubicBezTo>
                      <a:pt x="74930" y="172314"/>
                      <a:pt x="121920" y="138671"/>
                      <a:pt x="162560" y="121440"/>
                    </a:cubicBezTo>
                    <a:cubicBezTo>
                      <a:pt x="200660" y="105850"/>
                      <a:pt x="247650" y="100927"/>
                      <a:pt x="290830" y="93542"/>
                    </a:cubicBezTo>
                    <a:cubicBezTo>
                      <a:pt x="331470" y="86977"/>
                      <a:pt x="354330" y="81234"/>
                      <a:pt x="415290" y="77951"/>
                    </a:cubicBezTo>
                    <a:cubicBezTo>
                      <a:pt x="567690" y="68105"/>
                      <a:pt x="1037590" y="73849"/>
                      <a:pt x="1238250" y="80413"/>
                    </a:cubicBezTo>
                    <a:cubicBezTo>
                      <a:pt x="1356360" y="84516"/>
                      <a:pt x="1397000" y="88618"/>
                      <a:pt x="1517650" y="98465"/>
                    </a:cubicBezTo>
                    <a:cubicBezTo>
                      <a:pt x="1738630" y="115696"/>
                      <a:pt x="2345690" y="158364"/>
                      <a:pt x="2458720" y="187083"/>
                    </a:cubicBezTo>
                    <a:cubicBezTo>
                      <a:pt x="2486660" y="194468"/>
                      <a:pt x="2494280" y="197750"/>
                      <a:pt x="2506980" y="208417"/>
                    </a:cubicBezTo>
                    <a:cubicBezTo>
                      <a:pt x="2522220" y="220726"/>
                      <a:pt x="2537460" y="242880"/>
                      <a:pt x="2537460" y="260111"/>
                    </a:cubicBezTo>
                    <a:cubicBezTo>
                      <a:pt x="2537460" y="277343"/>
                      <a:pt x="2524760" y="298677"/>
                      <a:pt x="2506980" y="311806"/>
                    </a:cubicBezTo>
                    <a:cubicBezTo>
                      <a:pt x="2489200" y="324114"/>
                      <a:pt x="2454910" y="334781"/>
                      <a:pt x="2430780" y="337242"/>
                    </a:cubicBezTo>
                    <a:cubicBezTo>
                      <a:pt x="2411730" y="339704"/>
                      <a:pt x="2391410" y="338883"/>
                      <a:pt x="2373630" y="333140"/>
                    </a:cubicBezTo>
                    <a:cubicBezTo>
                      <a:pt x="2354580" y="326575"/>
                      <a:pt x="2330450" y="314267"/>
                      <a:pt x="2321560" y="297036"/>
                    </a:cubicBezTo>
                    <a:cubicBezTo>
                      <a:pt x="2307590" y="269958"/>
                      <a:pt x="2317750" y="210058"/>
                      <a:pt x="2340610" y="180519"/>
                    </a:cubicBezTo>
                    <a:cubicBezTo>
                      <a:pt x="2359660" y="155903"/>
                      <a:pt x="2416810" y="143595"/>
                      <a:pt x="2433320" y="125543"/>
                    </a:cubicBezTo>
                    <a:cubicBezTo>
                      <a:pt x="2443480" y="113235"/>
                      <a:pt x="2435860" y="100106"/>
                      <a:pt x="2444750" y="89439"/>
                    </a:cubicBezTo>
                    <a:cubicBezTo>
                      <a:pt x="2452370" y="77951"/>
                      <a:pt x="2463800" y="67284"/>
                      <a:pt x="2481580" y="59900"/>
                    </a:cubicBezTo>
                    <a:cubicBezTo>
                      <a:pt x="2501900" y="51694"/>
                      <a:pt x="2538730" y="44309"/>
                      <a:pt x="2562860" y="45130"/>
                    </a:cubicBezTo>
                    <a:cubicBezTo>
                      <a:pt x="2583180" y="45130"/>
                      <a:pt x="2602230" y="50874"/>
                      <a:pt x="2617470" y="56617"/>
                    </a:cubicBezTo>
                    <a:cubicBezTo>
                      <a:pt x="2633980" y="63182"/>
                      <a:pt x="2645410" y="68926"/>
                      <a:pt x="2658110" y="83695"/>
                    </a:cubicBezTo>
                    <a:cubicBezTo>
                      <a:pt x="2688590" y="120620"/>
                      <a:pt x="2729230" y="242060"/>
                      <a:pt x="2735580" y="301959"/>
                    </a:cubicBezTo>
                    <a:cubicBezTo>
                      <a:pt x="2739390" y="342166"/>
                      <a:pt x="2744470" y="380731"/>
                      <a:pt x="2719070" y="403706"/>
                    </a:cubicBezTo>
                    <a:cubicBezTo>
                      <a:pt x="2697480" y="424220"/>
                      <a:pt x="2664460" y="430784"/>
                      <a:pt x="2607310" y="438989"/>
                    </a:cubicBezTo>
                    <a:cubicBezTo>
                      <a:pt x="2452370" y="461964"/>
                      <a:pt x="1908810" y="443092"/>
                      <a:pt x="1697990" y="436528"/>
                    </a:cubicBezTo>
                    <a:cubicBezTo>
                      <a:pt x="1586230" y="432425"/>
                      <a:pt x="1537970" y="424220"/>
                      <a:pt x="1441450" y="420117"/>
                    </a:cubicBezTo>
                    <a:cubicBezTo>
                      <a:pt x="1319530" y="415194"/>
                      <a:pt x="1146810" y="417655"/>
                      <a:pt x="1022350" y="411911"/>
                    </a:cubicBezTo>
                    <a:cubicBezTo>
                      <a:pt x="923290" y="406988"/>
                      <a:pt x="842010" y="395501"/>
                      <a:pt x="755650" y="391398"/>
                    </a:cubicBezTo>
                    <a:cubicBezTo>
                      <a:pt x="671830" y="388116"/>
                      <a:pt x="591820" y="392219"/>
                      <a:pt x="509270" y="388116"/>
                    </a:cubicBezTo>
                    <a:cubicBezTo>
                      <a:pt x="425450" y="383193"/>
                      <a:pt x="325120" y="368423"/>
                      <a:pt x="254000" y="365141"/>
                    </a:cubicBezTo>
                    <a:cubicBezTo>
                      <a:pt x="205740" y="362679"/>
                      <a:pt x="166370" y="371705"/>
                      <a:pt x="128270" y="365141"/>
                    </a:cubicBezTo>
                    <a:cubicBezTo>
                      <a:pt x="88900" y="357756"/>
                      <a:pt x="35560" y="346268"/>
                      <a:pt x="20320" y="323293"/>
                    </a:cubicBezTo>
                    <a:cubicBezTo>
                      <a:pt x="0" y="294574"/>
                      <a:pt x="20320" y="213341"/>
                      <a:pt x="55880" y="196109"/>
                    </a:cubicBezTo>
                    <a:cubicBezTo>
                      <a:pt x="83820" y="182160"/>
                      <a:pt x="186690" y="201033"/>
                      <a:pt x="186690" y="204315"/>
                    </a:cubicBezTo>
                    <a:cubicBezTo>
                      <a:pt x="186690" y="206776"/>
                      <a:pt x="127000" y="215802"/>
                      <a:pt x="101600" y="214161"/>
                    </a:cubicBezTo>
                    <a:cubicBezTo>
                      <a:pt x="82550" y="212520"/>
                      <a:pt x="64770" y="205956"/>
                      <a:pt x="49530" y="198571"/>
                    </a:cubicBezTo>
                    <a:cubicBezTo>
                      <a:pt x="34290" y="191186"/>
                      <a:pt x="21590" y="181340"/>
                      <a:pt x="13970" y="169031"/>
                    </a:cubicBezTo>
                    <a:cubicBezTo>
                      <a:pt x="5080" y="154262"/>
                      <a:pt x="1270" y="130466"/>
                      <a:pt x="8890" y="114055"/>
                    </a:cubicBezTo>
                    <a:cubicBezTo>
                      <a:pt x="16510" y="97644"/>
                      <a:pt x="38100" y="82875"/>
                      <a:pt x="62230" y="70567"/>
                    </a:cubicBezTo>
                    <a:cubicBezTo>
                      <a:pt x="88900" y="55797"/>
                      <a:pt x="129540" y="43489"/>
                      <a:pt x="166370" y="34463"/>
                    </a:cubicBezTo>
                    <a:cubicBezTo>
                      <a:pt x="205740" y="25437"/>
                      <a:pt x="237490" y="22975"/>
                      <a:pt x="294640" y="18873"/>
                    </a:cubicBezTo>
                    <a:cubicBezTo>
                      <a:pt x="407670" y="9026"/>
                      <a:pt x="637540" y="0"/>
                      <a:pt x="812800" y="821"/>
                    </a:cubicBezTo>
                    <a:cubicBezTo>
                      <a:pt x="990600" y="821"/>
                      <a:pt x="1235710" y="22975"/>
                      <a:pt x="1353820" y="21334"/>
                    </a:cubicBezTo>
                    <a:cubicBezTo>
                      <a:pt x="1409700" y="20514"/>
                      <a:pt x="1428750" y="13129"/>
                      <a:pt x="1478280" y="12308"/>
                    </a:cubicBezTo>
                    <a:cubicBezTo>
                      <a:pt x="1550670" y="11488"/>
                      <a:pt x="1672590" y="22155"/>
                      <a:pt x="1743710" y="21334"/>
                    </a:cubicBezTo>
                    <a:cubicBezTo>
                      <a:pt x="1790700" y="21334"/>
                      <a:pt x="1816100" y="14770"/>
                      <a:pt x="1863090" y="15590"/>
                    </a:cubicBezTo>
                    <a:cubicBezTo>
                      <a:pt x="1932940" y="17231"/>
                      <a:pt x="2020570" y="34463"/>
                      <a:pt x="2117090" y="39386"/>
                    </a:cubicBezTo>
                    <a:cubicBezTo>
                      <a:pt x="2244090" y="45130"/>
                      <a:pt x="2480310" y="26257"/>
                      <a:pt x="2565400" y="40207"/>
                    </a:cubicBezTo>
                    <a:cubicBezTo>
                      <a:pt x="2602230" y="45950"/>
                      <a:pt x="2622550" y="53335"/>
                      <a:pt x="2640330" y="66464"/>
                    </a:cubicBezTo>
                    <a:cubicBezTo>
                      <a:pt x="2658110" y="79593"/>
                      <a:pt x="2669540" y="100927"/>
                      <a:pt x="2669540" y="118158"/>
                    </a:cubicBezTo>
                    <a:cubicBezTo>
                      <a:pt x="2668270" y="135389"/>
                      <a:pt x="2655570" y="157544"/>
                      <a:pt x="2637790" y="169852"/>
                    </a:cubicBezTo>
                    <a:cubicBezTo>
                      <a:pt x="2620010" y="182981"/>
                      <a:pt x="2561590" y="194468"/>
                      <a:pt x="2561590" y="194468"/>
                    </a:cubicBezTo>
                  </a:path>
                </a:pathLst>
              </a:custGeom>
              <a:solidFill>
                <a:srgbClr val="FFFFFF"/>
              </a:solidFill>
              <a:ln cap="sq">
                <a:noFill/>
                <a:prstDash val="solid"/>
                <a:miter/>
              </a:ln>
            </p:spPr>
          </p:sp>
        </p:grpSp>
        <p:grpSp>
          <p:nvGrpSpPr>
            <p:cNvPr name="Group 13" id="13"/>
            <p:cNvGrpSpPr/>
            <p:nvPr/>
          </p:nvGrpSpPr>
          <p:grpSpPr>
            <a:xfrm rot="0">
              <a:off x="8655862" y="6948078"/>
              <a:ext cx="346710" cy="152400"/>
              <a:chOff x="0" y="0"/>
              <a:chExt cx="346710" cy="152400"/>
            </a:xfrm>
          </p:grpSpPr>
          <p:sp>
            <p:nvSpPr>
              <p:cNvPr name="Freeform 14" id="14"/>
              <p:cNvSpPr/>
              <p:nvPr/>
            </p:nvSpPr>
            <p:spPr>
              <a:xfrm flipH="false" flipV="false" rot="0">
                <a:off x="49530" y="46990"/>
                <a:ext cx="247650" cy="62230"/>
              </a:xfrm>
              <a:custGeom>
                <a:avLst/>
                <a:gdLst/>
                <a:ahLst/>
                <a:cxnLst/>
                <a:rect r="r" b="b" t="t" l="l"/>
                <a:pathLst>
                  <a:path h="62230" w="247650">
                    <a:moveTo>
                      <a:pt x="64770" y="17780"/>
                    </a:moveTo>
                    <a:cubicBezTo>
                      <a:pt x="214630" y="8890"/>
                      <a:pt x="175260" y="24130"/>
                      <a:pt x="154940" y="29210"/>
                    </a:cubicBezTo>
                    <a:cubicBezTo>
                      <a:pt x="132080" y="35560"/>
                      <a:pt x="95250" y="44450"/>
                      <a:pt x="85090" y="39370"/>
                    </a:cubicBezTo>
                    <a:cubicBezTo>
                      <a:pt x="81280" y="36830"/>
                      <a:pt x="78740" y="31750"/>
                      <a:pt x="80010" y="29210"/>
                    </a:cubicBezTo>
                    <a:cubicBezTo>
                      <a:pt x="85090" y="22860"/>
                      <a:pt x="165100" y="24130"/>
                      <a:pt x="172720" y="31750"/>
                    </a:cubicBezTo>
                    <a:cubicBezTo>
                      <a:pt x="176530" y="35560"/>
                      <a:pt x="176530" y="40640"/>
                      <a:pt x="172720" y="44450"/>
                    </a:cubicBezTo>
                    <a:cubicBezTo>
                      <a:pt x="165100" y="53340"/>
                      <a:pt x="85090" y="62230"/>
                      <a:pt x="77470" y="53340"/>
                    </a:cubicBezTo>
                    <a:cubicBezTo>
                      <a:pt x="73660" y="50800"/>
                      <a:pt x="73660" y="44450"/>
                      <a:pt x="77470" y="40640"/>
                    </a:cubicBezTo>
                    <a:cubicBezTo>
                      <a:pt x="88900" y="29210"/>
                      <a:pt x="238760" y="24130"/>
                      <a:pt x="246380" y="34290"/>
                    </a:cubicBezTo>
                    <a:cubicBezTo>
                      <a:pt x="247650" y="36830"/>
                      <a:pt x="245110" y="41910"/>
                      <a:pt x="241300" y="44450"/>
                    </a:cubicBezTo>
                    <a:cubicBezTo>
                      <a:pt x="220980" y="57150"/>
                      <a:pt x="22860" y="58420"/>
                      <a:pt x="3810" y="44450"/>
                    </a:cubicBezTo>
                    <a:cubicBezTo>
                      <a:pt x="0" y="41910"/>
                      <a:pt x="0" y="35560"/>
                      <a:pt x="1270" y="33020"/>
                    </a:cubicBezTo>
                    <a:cubicBezTo>
                      <a:pt x="5080" y="27940"/>
                      <a:pt x="20320" y="29210"/>
                      <a:pt x="34290" y="27940"/>
                    </a:cubicBezTo>
                    <a:cubicBezTo>
                      <a:pt x="58420" y="25400"/>
                      <a:pt x="128270" y="19050"/>
                      <a:pt x="139700" y="27940"/>
                    </a:cubicBezTo>
                    <a:cubicBezTo>
                      <a:pt x="143510" y="30480"/>
                      <a:pt x="144780" y="36830"/>
                      <a:pt x="142240" y="39370"/>
                    </a:cubicBezTo>
                    <a:cubicBezTo>
                      <a:pt x="135890" y="46990"/>
                      <a:pt x="55880" y="39370"/>
                      <a:pt x="48260" y="30480"/>
                    </a:cubicBezTo>
                    <a:cubicBezTo>
                      <a:pt x="45720" y="27940"/>
                      <a:pt x="45720" y="21590"/>
                      <a:pt x="49530" y="17780"/>
                    </a:cubicBezTo>
                    <a:cubicBezTo>
                      <a:pt x="59690" y="8890"/>
                      <a:pt x="144780" y="8890"/>
                      <a:pt x="153670" y="17780"/>
                    </a:cubicBezTo>
                    <a:cubicBezTo>
                      <a:pt x="156210" y="21590"/>
                      <a:pt x="156210" y="27940"/>
                      <a:pt x="153670" y="30480"/>
                    </a:cubicBezTo>
                    <a:cubicBezTo>
                      <a:pt x="146050" y="36830"/>
                      <a:pt x="86360" y="30480"/>
                      <a:pt x="86360" y="30480"/>
                    </a:cubicBezTo>
                    <a:cubicBezTo>
                      <a:pt x="86360" y="31750"/>
                      <a:pt x="128270" y="26670"/>
                      <a:pt x="134620" y="31750"/>
                    </a:cubicBezTo>
                    <a:cubicBezTo>
                      <a:pt x="137160" y="35560"/>
                      <a:pt x="135890" y="43180"/>
                      <a:pt x="135890" y="44450"/>
                    </a:cubicBezTo>
                    <a:cubicBezTo>
                      <a:pt x="134620" y="44450"/>
                      <a:pt x="134620" y="31750"/>
                      <a:pt x="133350" y="31750"/>
                    </a:cubicBezTo>
                    <a:cubicBezTo>
                      <a:pt x="133350" y="31750"/>
                      <a:pt x="134620" y="41910"/>
                      <a:pt x="132080" y="44450"/>
                    </a:cubicBezTo>
                    <a:cubicBezTo>
                      <a:pt x="125730" y="49530"/>
                      <a:pt x="92710" y="45720"/>
                      <a:pt x="83820" y="39370"/>
                    </a:cubicBezTo>
                    <a:cubicBezTo>
                      <a:pt x="77470" y="35560"/>
                      <a:pt x="72390" y="27940"/>
                      <a:pt x="74930" y="24130"/>
                    </a:cubicBezTo>
                    <a:cubicBezTo>
                      <a:pt x="78740" y="15240"/>
                      <a:pt x="146050" y="11430"/>
                      <a:pt x="153670" y="17780"/>
                    </a:cubicBezTo>
                    <a:cubicBezTo>
                      <a:pt x="156210" y="21590"/>
                      <a:pt x="154940" y="27940"/>
                      <a:pt x="151130" y="30480"/>
                    </a:cubicBezTo>
                    <a:cubicBezTo>
                      <a:pt x="142240" y="39370"/>
                      <a:pt x="58420" y="39370"/>
                      <a:pt x="49530" y="30480"/>
                    </a:cubicBezTo>
                    <a:cubicBezTo>
                      <a:pt x="46990" y="27940"/>
                      <a:pt x="46990" y="21590"/>
                      <a:pt x="49530" y="17780"/>
                    </a:cubicBezTo>
                    <a:cubicBezTo>
                      <a:pt x="57150" y="11430"/>
                      <a:pt x="114300" y="15240"/>
                      <a:pt x="128270" y="22860"/>
                    </a:cubicBezTo>
                    <a:cubicBezTo>
                      <a:pt x="135890" y="26670"/>
                      <a:pt x="143510" y="35560"/>
                      <a:pt x="142240" y="39370"/>
                    </a:cubicBezTo>
                    <a:cubicBezTo>
                      <a:pt x="137160" y="49530"/>
                      <a:pt x="15240" y="54610"/>
                      <a:pt x="3810" y="44450"/>
                    </a:cubicBezTo>
                    <a:cubicBezTo>
                      <a:pt x="1270" y="41910"/>
                      <a:pt x="1270" y="35560"/>
                      <a:pt x="3810" y="31750"/>
                    </a:cubicBezTo>
                    <a:cubicBezTo>
                      <a:pt x="19050" y="17780"/>
                      <a:pt x="245110" y="26670"/>
                      <a:pt x="246380" y="35560"/>
                    </a:cubicBezTo>
                    <a:cubicBezTo>
                      <a:pt x="247650" y="39370"/>
                      <a:pt x="231140" y="45720"/>
                      <a:pt x="218440" y="49530"/>
                    </a:cubicBezTo>
                    <a:cubicBezTo>
                      <a:pt x="190500" y="55880"/>
                      <a:pt x="102870" y="62230"/>
                      <a:pt x="85090" y="53340"/>
                    </a:cubicBezTo>
                    <a:cubicBezTo>
                      <a:pt x="78740" y="50800"/>
                      <a:pt x="73660" y="44450"/>
                      <a:pt x="74930" y="41910"/>
                    </a:cubicBezTo>
                    <a:cubicBezTo>
                      <a:pt x="80010" y="33020"/>
                      <a:pt x="177800" y="38100"/>
                      <a:pt x="177800" y="39370"/>
                    </a:cubicBezTo>
                    <a:cubicBezTo>
                      <a:pt x="177800" y="39370"/>
                      <a:pt x="123190" y="45720"/>
                      <a:pt x="105410" y="43180"/>
                    </a:cubicBezTo>
                    <a:cubicBezTo>
                      <a:pt x="95250" y="43180"/>
                      <a:pt x="82550" y="41910"/>
                      <a:pt x="81280" y="38100"/>
                    </a:cubicBezTo>
                    <a:cubicBezTo>
                      <a:pt x="80010" y="34290"/>
                      <a:pt x="82550" y="27940"/>
                      <a:pt x="88900" y="24130"/>
                    </a:cubicBezTo>
                    <a:cubicBezTo>
                      <a:pt x="105410" y="12700"/>
                      <a:pt x="212090" y="0"/>
                      <a:pt x="213360" y="3810"/>
                    </a:cubicBezTo>
                    <a:cubicBezTo>
                      <a:pt x="214630" y="6350"/>
                      <a:pt x="189230" y="17780"/>
                      <a:pt x="171450" y="21590"/>
                    </a:cubicBezTo>
                    <a:cubicBezTo>
                      <a:pt x="143510" y="27940"/>
                      <a:pt x="73660" y="39370"/>
                      <a:pt x="64770" y="30480"/>
                    </a:cubicBezTo>
                    <a:cubicBezTo>
                      <a:pt x="60960" y="27940"/>
                      <a:pt x="64770" y="17780"/>
                      <a:pt x="64770" y="17780"/>
                    </a:cubicBezTo>
                  </a:path>
                </a:pathLst>
              </a:custGeom>
              <a:solidFill>
                <a:srgbClr val="FFFFFF"/>
              </a:solidFill>
              <a:ln cap="sq">
                <a:noFill/>
                <a:prstDash val="solid"/>
                <a:miter/>
              </a:ln>
            </p:spPr>
          </p:sp>
        </p:grpSp>
        <p:grpSp>
          <p:nvGrpSpPr>
            <p:cNvPr name="Group 15" id="15"/>
            <p:cNvGrpSpPr/>
            <p:nvPr/>
          </p:nvGrpSpPr>
          <p:grpSpPr>
            <a:xfrm rot="0">
              <a:off x="8631732" y="6906168"/>
              <a:ext cx="2536190" cy="228600"/>
              <a:chOff x="0" y="0"/>
              <a:chExt cx="2536190" cy="228600"/>
            </a:xfrm>
          </p:grpSpPr>
          <p:sp>
            <p:nvSpPr>
              <p:cNvPr name="Freeform 16" id="16"/>
              <p:cNvSpPr/>
              <p:nvPr/>
            </p:nvSpPr>
            <p:spPr>
              <a:xfrm flipH="false" flipV="false" rot="0">
                <a:off x="49530" y="43180"/>
                <a:ext cx="2435860" cy="149860"/>
              </a:xfrm>
              <a:custGeom>
                <a:avLst/>
                <a:gdLst/>
                <a:ahLst/>
                <a:cxnLst/>
                <a:rect r="r" b="b" t="t" l="l"/>
                <a:pathLst>
                  <a:path h="149860" w="2435860">
                    <a:moveTo>
                      <a:pt x="236220" y="7620"/>
                    </a:moveTo>
                    <a:cubicBezTo>
                      <a:pt x="375920" y="27940"/>
                      <a:pt x="379730" y="44450"/>
                      <a:pt x="378460" y="57150"/>
                    </a:cubicBezTo>
                    <a:cubicBezTo>
                      <a:pt x="377190" y="69850"/>
                      <a:pt x="368300" y="82550"/>
                      <a:pt x="354330" y="91440"/>
                    </a:cubicBezTo>
                    <a:cubicBezTo>
                      <a:pt x="331470" y="106680"/>
                      <a:pt x="283210" y="110490"/>
                      <a:pt x="240030" y="114300"/>
                    </a:cubicBezTo>
                    <a:cubicBezTo>
                      <a:pt x="182880" y="120650"/>
                      <a:pt x="83820" y="124460"/>
                      <a:pt x="45720" y="114300"/>
                    </a:cubicBezTo>
                    <a:cubicBezTo>
                      <a:pt x="27940" y="110490"/>
                      <a:pt x="16510" y="104140"/>
                      <a:pt x="8890" y="95250"/>
                    </a:cubicBezTo>
                    <a:cubicBezTo>
                      <a:pt x="2540" y="87630"/>
                      <a:pt x="0" y="74930"/>
                      <a:pt x="1270" y="64770"/>
                    </a:cubicBezTo>
                    <a:cubicBezTo>
                      <a:pt x="2540" y="54610"/>
                      <a:pt x="8890" y="43180"/>
                      <a:pt x="16510" y="36830"/>
                    </a:cubicBezTo>
                    <a:cubicBezTo>
                      <a:pt x="24130" y="30480"/>
                      <a:pt x="30480" y="27940"/>
                      <a:pt x="45720" y="25400"/>
                    </a:cubicBezTo>
                    <a:cubicBezTo>
                      <a:pt x="100330" y="16510"/>
                      <a:pt x="328930" y="41910"/>
                      <a:pt x="425450" y="39370"/>
                    </a:cubicBezTo>
                    <a:cubicBezTo>
                      <a:pt x="486410" y="38100"/>
                      <a:pt x="501650" y="29210"/>
                      <a:pt x="571500" y="25400"/>
                    </a:cubicBezTo>
                    <a:cubicBezTo>
                      <a:pt x="744220" y="16510"/>
                      <a:pt x="1223010" y="11430"/>
                      <a:pt x="1478280" y="16510"/>
                    </a:cubicBezTo>
                    <a:cubicBezTo>
                      <a:pt x="1666240" y="20320"/>
                      <a:pt x="1811020" y="40640"/>
                      <a:pt x="1968500" y="43180"/>
                    </a:cubicBezTo>
                    <a:cubicBezTo>
                      <a:pt x="2114550" y="45720"/>
                      <a:pt x="2326640" y="20320"/>
                      <a:pt x="2390140" y="35560"/>
                    </a:cubicBezTo>
                    <a:cubicBezTo>
                      <a:pt x="2410460" y="39370"/>
                      <a:pt x="2419350" y="44450"/>
                      <a:pt x="2426970" y="53340"/>
                    </a:cubicBezTo>
                    <a:cubicBezTo>
                      <a:pt x="2433320" y="60960"/>
                      <a:pt x="2435860" y="72390"/>
                      <a:pt x="2435860" y="81280"/>
                    </a:cubicBezTo>
                    <a:cubicBezTo>
                      <a:pt x="2434590" y="90170"/>
                      <a:pt x="2432050" y="100330"/>
                      <a:pt x="2425700" y="107950"/>
                    </a:cubicBezTo>
                    <a:cubicBezTo>
                      <a:pt x="2416810" y="115570"/>
                      <a:pt x="2399030" y="124460"/>
                      <a:pt x="2387600" y="123190"/>
                    </a:cubicBezTo>
                    <a:cubicBezTo>
                      <a:pt x="2374900" y="123190"/>
                      <a:pt x="2358390" y="110490"/>
                      <a:pt x="2352040" y="101600"/>
                    </a:cubicBezTo>
                    <a:cubicBezTo>
                      <a:pt x="2346960" y="92710"/>
                      <a:pt x="2345690" y="82550"/>
                      <a:pt x="2346960" y="73660"/>
                    </a:cubicBezTo>
                    <a:cubicBezTo>
                      <a:pt x="2348230" y="64770"/>
                      <a:pt x="2352040" y="53340"/>
                      <a:pt x="2359660" y="48260"/>
                    </a:cubicBezTo>
                    <a:cubicBezTo>
                      <a:pt x="2368550" y="40640"/>
                      <a:pt x="2387600" y="33020"/>
                      <a:pt x="2399030" y="35560"/>
                    </a:cubicBezTo>
                    <a:cubicBezTo>
                      <a:pt x="2413000" y="39370"/>
                      <a:pt x="2434590" y="62230"/>
                      <a:pt x="2435860" y="76200"/>
                    </a:cubicBezTo>
                    <a:cubicBezTo>
                      <a:pt x="2435860" y="90170"/>
                      <a:pt x="2425700" y="110490"/>
                      <a:pt x="2405380" y="121920"/>
                    </a:cubicBezTo>
                    <a:cubicBezTo>
                      <a:pt x="2357120" y="149860"/>
                      <a:pt x="2197100" y="133350"/>
                      <a:pt x="2071370" y="133350"/>
                    </a:cubicBezTo>
                    <a:cubicBezTo>
                      <a:pt x="1906270" y="132080"/>
                      <a:pt x="1713230" y="109220"/>
                      <a:pt x="1502410" y="105410"/>
                    </a:cubicBezTo>
                    <a:cubicBezTo>
                      <a:pt x="1234440" y="100330"/>
                      <a:pt x="768350" y="105410"/>
                      <a:pt x="591820" y="114300"/>
                    </a:cubicBezTo>
                    <a:cubicBezTo>
                      <a:pt x="519430" y="118110"/>
                      <a:pt x="502920" y="127000"/>
                      <a:pt x="439420" y="128270"/>
                    </a:cubicBezTo>
                    <a:cubicBezTo>
                      <a:pt x="339090" y="130810"/>
                      <a:pt x="101600" y="125730"/>
                      <a:pt x="45720" y="114300"/>
                    </a:cubicBezTo>
                    <a:cubicBezTo>
                      <a:pt x="30480" y="111760"/>
                      <a:pt x="24130" y="110490"/>
                      <a:pt x="16510" y="104140"/>
                    </a:cubicBezTo>
                    <a:cubicBezTo>
                      <a:pt x="8890" y="96520"/>
                      <a:pt x="2540" y="85090"/>
                      <a:pt x="1270" y="76200"/>
                    </a:cubicBezTo>
                    <a:cubicBezTo>
                      <a:pt x="0" y="66040"/>
                      <a:pt x="2540" y="53340"/>
                      <a:pt x="8890" y="44450"/>
                    </a:cubicBezTo>
                    <a:cubicBezTo>
                      <a:pt x="16510" y="35560"/>
                      <a:pt x="27940" y="30480"/>
                      <a:pt x="45720" y="25400"/>
                    </a:cubicBezTo>
                    <a:cubicBezTo>
                      <a:pt x="85090" y="16510"/>
                      <a:pt x="189230" y="30480"/>
                      <a:pt x="243840" y="25400"/>
                    </a:cubicBezTo>
                    <a:cubicBezTo>
                      <a:pt x="283210" y="22860"/>
                      <a:pt x="321310" y="0"/>
                      <a:pt x="344170" y="8890"/>
                    </a:cubicBezTo>
                    <a:cubicBezTo>
                      <a:pt x="360680" y="13970"/>
                      <a:pt x="375920" y="33020"/>
                      <a:pt x="378460" y="46990"/>
                    </a:cubicBezTo>
                    <a:cubicBezTo>
                      <a:pt x="379730" y="59690"/>
                      <a:pt x="369570" y="81280"/>
                      <a:pt x="354330" y="91440"/>
                    </a:cubicBezTo>
                    <a:cubicBezTo>
                      <a:pt x="331470" y="105410"/>
                      <a:pt x="261620" y="100330"/>
                      <a:pt x="236220" y="96520"/>
                    </a:cubicBezTo>
                    <a:cubicBezTo>
                      <a:pt x="222250" y="93980"/>
                      <a:pt x="213360" y="92710"/>
                      <a:pt x="207010" y="85090"/>
                    </a:cubicBezTo>
                    <a:cubicBezTo>
                      <a:pt x="198120" y="74930"/>
                      <a:pt x="189230" y="49530"/>
                      <a:pt x="194310" y="35560"/>
                    </a:cubicBezTo>
                    <a:cubicBezTo>
                      <a:pt x="199390" y="22860"/>
                      <a:pt x="236220" y="7620"/>
                      <a:pt x="236220" y="7620"/>
                    </a:cubicBezTo>
                  </a:path>
                </a:pathLst>
              </a:custGeom>
              <a:solidFill>
                <a:srgbClr val="FFFFFF"/>
              </a:solidFill>
              <a:ln cap="sq">
                <a:noFill/>
                <a:prstDash val="solid"/>
                <a:miter/>
              </a:ln>
            </p:spPr>
          </p:sp>
        </p:grpSp>
        <p:sp>
          <p:nvSpPr>
            <p:cNvPr name="Freeform 17" id="17"/>
            <p:cNvSpPr/>
            <p:nvPr/>
          </p:nvSpPr>
          <p:spPr>
            <a:xfrm flipH="false" flipV="false" rot="0">
              <a:off x="11560352" y="3654990"/>
              <a:ext cx="6033612" cy="3120834"/>
            </a:xfrm>
            <a:custGeom>
              <a:avLst/>
              <a:gdLst/>
              <a:ahLst/>
              <a:cxnLst/>
              <a:rect r="r" b="b" t="t" l="l"/>
              <a:pathLst>
                <a:path h="3120834" w="6033612">
                  <a:moveTo>
                    <a:pt x="0" y="0"/>
                  </a:moveTo>
                  <a:lnTo>
                    <a:pt x="6033611" y="0"/>
                  </a:lnTo>
                  <a:lnTo>
                    <a:pt x="6033611" y="3120834"/>
                  </a:lnTo>
                  <a:lnTo>
                    <a:pt x="0" y="3120834"/>
                  </a:lnTo>
                  <a:lnTo>
                    <a:pt x="0" y="0"/>
                  </a:lnTo>
                  <a:close/>
                </a:path>
              </a:pathLst>
            </a:custGeom>
            <a:blipFill>
              <a:blip r:embed="rId4"/>
              <a:stretch>
                <a:fillRect l="0" t="0" r="0" b="0"/>
              </a:stretch>
            </a:blipFill>
          </p:spPr>
        </p:sp>
        <p:sp>
          <p:nvSpPr>
            <p:cNvPr name="TextBox 18" id="18"/>
            <p:cNvSpPr txBox="true"/>
            <p:nvPr/>
          </p:nvSpPr>
          <p:spPr>
            <a:xfrm rot="0">
              <a:off x="13806754" y="5383886"/>
              <a:ext cx="3062605" cy="365125"/>
            </a:xfrm>
            <a:prstGeom prst="rect">
              <a:avLst/>
            </a:prstGeom>
          </p:spPr>
          <p:txBody>
            <a:bodyPr anchor="t" rtlCol="false" tIns="0" lIns="0" bIns="0" rIns="0">
              <a:spAutoFit/>
            </a:bodyPr>
            <a:lstStyle/>
            <a:p>
              <a:pPr algn="ctr">
                <a:lnSpc>
                  <a:spcPts val="1899"/>
                </a:lnSpc>
                <a:spcBef>
                  <a:spcPct val="0"/>
                </a:spcBef>
              </a:pPr>
              <a:r>
                <a:rPr lang="en-US" sz="1582">
                  <a:solidFill>
                    <a:srgbClr val="000000"/>
                  </a:solidFill>
                  <a:latin typeface="Agrandir Wide Bold"/>
                </a:rPr>
                <a:t>Rete di quarantena</a:t>
              </a:r>
            </a:p>
          </p:txBody>
        </p:sp>
      </p:grpSp>
      <p:grpSp>
        <p:nvGrpSpPr>
          <p:cNvPr name="Group 19" id="19"/>
          <p:cNvGrpSpPr/>
          <p:nvPr/>
        </p:nvGrpSpPr>
        <p:grpSpPr>
          <a:xfrm rot="0">
            <a:off x="11499532" y="7233285"/>
            <a:ext cx="290512" cy="1297305"/>
            <a:chOff x="0" y="0"/>
            <a:chExt cx="387350" cy="1729740"/>
          </a:xfrm>
        </p:grpSpPr>
        <p:sp>
          <p:nvSpPr>
            <p:cNvPr name="Freeform 20" id="20"/>
            <p:cNvSpPr/>
            <p:nvPr/>
          </p:nvSpPr>
          <p:spPr>
            <a:xfrm flipH="false" flipV="false" rot="0">
              <a:off x="48260" y="48260"/>
              <a:ext cx="289560" cy="1635760"/>
            </a:xfrm>
            <a:custGeom>
              <a:avLst/>
              <a:gdLst/>
              <a:ahLst/>
              <a:cxnLst/>
              <a:rect r="r" b="b" t="t" l="l"/>
              <a:pathLst>
                <a:path h="1635760" w="289560">
                  <a:moveTo>
                    <a:pt x="222250" y="38100"/>
                  </a:moveTo>
                  <a:cubicBezTo>
                    <a:pt x="222250" y="90170"/>
                    <a:pt x="193040" y="113030"/>
                    <a:pt x="176530" y="114300"/>
                  </a:cubicBezTo>
                  <a:cubicBezTo>
                    <a:pt x="161290" y="115570"/>
                    <a:pt x="135890" y="86360"/>
                    <a:pt x="129540" y="90170"/>
                  </a:cubicBezTo>
                  <a:cubicBezTo>
                    <a:pt x="123190" y="95250"/>
                    <a:pt x="149860" y="138430"/>
                    <a:pt x="142240" y="147320"/>
                  </a:cubicBezTo>
                  <a:cubicBezTo>
                    <a:pt x="135890" y="156210"/>
                    <a:pt x="106680" y="154940"/>
                    <a:pt x="93980" y="147320"/>
                  </a:cubicBezTo>
                  <a:cubicBezTo>
                    <a:pt x="81280" y="138430"/>
                    <a:pt x="64770" y="105410"/>
                    <a:pt x="69850" y="97790"/>
                  </a:cubicBezTo>
                  <a:cubicBezTo>
                    <a:pt x="73660" y="90170"/>
                    <a:pt x="110490" y="88900"/>
                    <a:pt x="119380" y="100330"/>
                  </a:cubicBezTo>
                  <a:cubicBezTo>
                    <a:pt x="135890" y="120650"/>
                    <a:pt x="104140" y="266700"/>
                    <a:pt x="91440" y="267970"/>
                  </a:cubicBezTo>
                  <a:cubicBezTo>
                    <a:pt x="81280" y="267970"/>
                    <a:pt x="48260" y="189230"/>
                    <a:pt x="52070" y="166370"/>
                  </a:cubicBezTo>
                  <a:cubicBezTo>
                    <a:pt x="54610" y="151130"/>
                    <a:pt x="67310" y="138430"/>
                    <a:pt x="77470" y="133350"/>
                  </a:cubicBezTo>
                  <a:cubicBezTo>
                    <a:pt x="86360" y="128270"/>
                    <a:pt x="97790" y="127000"/>
                    <a:pt x="109220" y="132080"/>
                  </a:cubicBezTo>
                  <a:cubicBezTo>
                    <a:pt x="128270" y="138430"/>
                    <a:pt x="156210" y="195580"/>
                    <a:pt x="172720" y="194310"/>
                  </a:cubicBezTo>
                  <a:cubicBezTo>
                    <a:pt x="184150" y="193040"/>
                    <a:pt x="196850" y="170180"/>
                    <a:pt x="198120" y="157480"/>
                  </a:cubicBezTo>
                  <a:cubicBezTo>
                    <a:pt x="199390" y="142240"/>
                    <a:pt x="176530" y="110490"/>
                    <a:pt x="177800" y="110490"/>
                  </a:cubicBezTo>
                  <a:cubicBezTo>
                    <a:pt x="177800" y="109220"/>
                    <a:pt x="195580" y="134620"/>
                    <a:pt x="200660" y="151130"/>
                  </a:cubicBezTo>
                  <a:cubicBezTo>
                    <a:pt x="209550" y="177800"/>
                    <a:pt x="224790" y="233680"/>
                    <a:pt x="212090" y="254000"/>
                  </a:cubicBezTo>
                  <a:cubicBezTo>
                    <a:pt x="204470" y="267970"/>
                    <a:pt x="173990" y="279400"/>
                    <a:pt x="162560" y="274320"/>
                  </a:cubicBezTo>
                  <a:cubicBezTo>
                    <a:pt x="153670" y="269240"/>
                    <a:pt x="146050" y="240030"/>
                    <a:pt x="151130" y="227330"/>
                  </a:cubicBezTo>
                  <a:cubicBezTo>
                    <a:pt x="157480" y="213360"/>
                    <a:pt x="191770" y="191770"/>
                    <a:pt x="203200" y="198120"/>
                  </a:cubicBezTo>
                  <a:cubicBezTo>
                    <a:pt x="217170" y="205740"/>
                    <a:pt x="203200" y="271780"/>
                    <a:pt x="212090" y="297180"/>
                  </a:cubicBezTo>
                  <a:cubicBezTo>
                    <a:pt x="217170" y="317500"/>
                    <a:pt x="236220" y="331470"/>
                    <a:pt x="237490" y="345440"/>
                  </a:cubicBezTo>
                  <a:cubicBezTo>
                    <a:pt x="238760" y="356870"/>
                    <a:pt x="233680" y="368300"/>
                    <a:pt x="228600" y="375920"/>
                  </a:cubicBezTo>
                  <a:cubicBezTo>
                    <a:pt x="222250" y="383540"/>
                    <a:pt x="210820" y="391160"/>
                    <a:pt x="200660" y="392430"/>
                  </a:cubicBezTo>
                  <a:cubicBezTo>
                    <a:pt x="187960" y="393700"/>
                    <a:pt x="165100" y="386080"/>
                    <a:pt x="154940" y="372110"/>
                  </a:cubicBezTo>
                  <a:cubicBezTo>
                    <a:pt x="138430" y="346710"/>
                    <a:pt x="157480" y="262890"/>
                    <a:pt x="151130" y="228600"/>
                  </a:cubicBezTo>
                  <a:cubicBezTo>
                    <a:pt x="146050" y="207010"/>
                    <a:pt x="128270" y="193040"/>
                    <a:pt x="133350" y="179070"/>
                  </a:cubicBezTo>
                  <a:cubicBezTo>
                    <a:pt x="138430" y="165100"/>
                    <a:pt x="176530" y="142240"/>
                    <a:pt x="187960" y="147320"/>
                  </a:cubicBezTo>
                  <a:cubicBezTo>
                    <a:pt x="198120" y="152400"/>
                    <a:pt x="198120" y="176530"/>
                    <a:pt x="200660" y="205740"/>
                  </a:cubicBezTo>
                  <a:cubicBezTo>
                    <a:pt x="209550" y="288290"/>
                    <a:pt x="217170" y="624840"/>
                    <a:pt x="200660" y="694690"/>
                  </a:cubicBezTo>
                  <a:cubicBezTo>
                    <a:pt x="195580" y="713740"/>
                    <a:pt x="190500" y="723900"/>
                    <a:pt x="181610" y="730250"/>
                  </a:cubicBezTo>
                  <a:cubicBezTo>
                    <a:pt x="173990" y="736600"/>
                    <a:pt x="161290" y="740410"/>
                    <a:pt x="151130" y="737870"/>
                  </a:cubicBezTo>
                  <a:cubicBezTo>
                    <a:pt x="139700" y="736600"/>
                    <a:pt x="125730" y="727710"/>
                    <a:pt x="116840" y="715010"/>
                  </a:cubicBezTo>
                  <a:cubicBezTo>
                    <a:pt x="102870" y="694690"/>
                    <a:pt x="97790" y="656590"/>
                    <a:pt x="92710" y="613410"/>
                  </a:cubicBezTo>
                  <a:cubicBezTo>
                    <a:pt x="83820" y="542290"/>
                    <a:pt x="80010" y="379730"/>
                    <a:pt x="90170" y="323850"/>
                  </a:cubicBezTo>
                  <a:cubicBezTo>
                    <a:pt x="93980" y="299720"/>
                    <a:pt x="96520" y="283210"/>
                    <a:pt x="106680" y="273050"/>
                  </a:cubicBezTo>
                  <a:cubicBezTo>
                    <a:pt x="118110" y="262890"/>
                    <a:pt x="143510" y="257810"/>
                    <a:pt x="156210" y="260350"/>
                  </a:cubicBezTo>
                  <a:cubicBezTo>
                    <a:pt x="166370" y="262890"/>
                    <a:pt x="172720" y="271780"/>
                    <a:pt x="180340" y="281940"/>
                  </a:cubicBezTo>
                  <a:cubicBezTo>
                    <a:pt x="190500" y="297180"/>
                    <a:pt x="198120" y="320040"/>
                    <a:pt x="204470" y="353060"/>
                  </a:cubicBezTo>
                  <a:cubicBezTo>
                    <a:pt x="215900" y="416560"/>
                    <a:pt x="227330" y="603250"/>
                    <a:pt x="210820" y="650240"/>
                  </a:cubicBezTo>
                  <a:cubicBezTo>
                    <a:pt x="204470" y="668020"/>
                    <a:pt x="193040" y="676910"/>
                    <a:pt x="182880" y="680720"/>
                  </a:cubicBezTo>
                  <a:cubicBezTo>
                    <a:pt x="173990" y="685800"/>
                    <a:pt x="161290" y="685800"/>
                    <a:pt x="151130" y="680720"/>
                  </a:cubicBezTo>
                  <a:cubicBezTo>
                    <a:pt x="140970" y="676910"/>
                    <a:pt x="132080" y="668020"/>
                    <a:pt x="124460" y="650240"/>
                  </a:cubicBezTo>
                  <a:cubicBezTo>
                    <a:pt x="101600" y="599440"/>
                    <a:pt x="72390" y="365760"/>
                    <a:pt x="91440" y="312420"/>
                  </a:cubicBezTo>
                  <a:cubicBezTo>
                    <a:pt x="97790" y="290830"/>
                    <a:pt x="113030" y="278130"/>
                    <a:pt x="125730" y="275590"/>
                  </a:cubicBezTo>
                  <a:cubicBezTo>
                    <a:pt x="139700" y="273050"/>
                    <a:pt x="161290" y="280670"/>
                    <a:pt x="172720" y="295910"/>
                  </a:cubicBezTo>
                  <a:cubicBezTo>
                    <a:pt x="190500" y="321310"/>
                    <a:pt x="184150" y="378460"/>
                    <a:pt x="187960" y="439420"/>
                  </a:cubicBezTo>
                  <a:cubicBezTo>
                    <a:pt x="193040" y="543560"/>
                    <a:pt x="217170" y="811530"/>
                    <a:pt x="184150" y="864870"/>
                  </a:cubicBezTo>
                  <a:cubicBezTo>
                    <a:pt x="173990" y="882650"/>
                    <a:pt x="153670" y="889000"/>
                    <a:pt x="139700" y="887730"/>
                  </a:cubicBezTo>
                  <a:cubicBezTo>
                    <a:pt x="127000" y="887730"/>
                    <a:pt x="114300" y="878840"/>
                    <a:pt x="105410" y="864870"/>
                  </a:cubicBezTo>
                  <a:cubicBezTo>
                    <a:pt x="88900" y="834390"/>
                    <a:pt x="90170" y="725170"/>
                    <a:pt x="90170" y="688340"/>
                  </a:cubicBezTo>
                  <a:cubicBezTo>
                    <a:pt x="90170" y="671830"/>
                    <a:pt x="90170" y="661670"/>
                    <a:pt x="95250" y="651510"/>
                  </a:cubicBezTo>
                  <a:cubicBezTo>
                    <a:pt x="99060" y="642620"/>
                    <a:pt x="109220" y="633730"/>
                    <a:pt x="118110" y="629920"/>
                  </a:cubicBezTo>
                  <a:cubicBezTo>
                    <a:pt x="127000" y="626110"/>
                    <a:pt x="139700" y="626110"/>
                    <a:pt x="149860" y="629920"/>
                  </a:cubicBezTo>
                  <a:cubicBezTo>
                    <a:pt x="158750" y="632460"/>
                    <a:pt x="166370" y="638810"/>
                    <a:pt x="172720" y="650240"/>
                  </a:cubicBezTo>
                  <a:cubicBezTo>
                    <a:pt x="186690" y="673100"/>
                    <a:pt x="194310" y="731520"/>
                    <a:pt x="199390" y="773430"/>
                  </a:cubicBezTo>
                  <a:cubicBezTo>
                    <a:pt x="203200" y="815340"/>
                    <a:pt x="212090" y="875030"/>
                    <a:pt x="199390" y="901700"/>
                  </a:cubicBezTo>
                  <a:cubicBezTo>
                    <a:pt x="191770" y="919480"/>
                    <a:pt x="173990" y="932180"/>
                    <a:pt x="161290" y="935990"/>
                  </a:cubicBezTo>
                  <a:cubicBezTo>
                    <a:pt x="151130" y="938530"/>
                    <a:pt x="139700" y="933450"/>
                    <a:pt x="130810" y="928370"/>
                  </a:cubicBezTo>
                  <a:cubicBezTo>
                    <a:pt x="123190" y="923290"/>
                    <a:pt x="118110" y="916940"/>
                    <a:pt x="113030" y="902970"/>
                  </a:cubicBezTo>
                  <a:cubicBezTo>
                    <a:pt x="99060" y="855980"/>
                    <a:pt x="102870" y="632460"/>
                    <a:pt x="111760" y="582930"/>
                  </a:cubicBezTo>
                  <a:cubicBezTo>
                    <a:pt x="114300" y="567690"/>
                    <a:pt x="116840" y="560070"/>
                    <a:pt x="123190" y="553720"/>
                  </a:cubicBezTo>
                  <a:cubicBezTo>
                    <a:pt x="129540" y="546100"/>
                    <a:pt x="140970" y="538480"/>
                    <a:pt x="151130" y="538480"/>
                  </a:cubicBezTo>
                  <a:cubicBezTo>
                    <a:pt x="163830" y="538480"/>
                    <a:pt x="184150" y="548640"/>
                    <a:pt x="195580" y="562610"/>
                  </a:cubicBezTo>
                  <a:cubicBezTo>
                    <a:pt x="212090" y="581660"/>
                    <a:pt x="215900" y="617220"/>
                    <a:pt x="223520" y="655320"/>
                  </a:cubicBezTo>
                  <a:cubicBezTo>
                    <a:pt x="234950" y="716280"/>
                    <a:pt x="250190" y="850900"/>
                    <a:pt x="243840" y="891540"/>
                  </a:cubicBezTo>
                  <a:cubicBezTo>
                    <a:pt x="242570" y="906780"/>
                    <a:pt x="240030" y="914400"/>
                    <a:pt x="233680" y="920750"/>
                  </a:cubicBezTo>
                  <a:cubicBezTo>
                    <a:pt x="227330" y="928370"/>
                    <a:pt x="215900" y="934720"/>
                    <a:pt x="205740" y="935990"/>
                  </a:cubicBezTo>
                  <a:cubicBezTo>
                    <a:pt x="195580" y="937260"/>
                    <a:pt x="182880" y="934720"/>
                    <a:pt x="175260" y="928370"/>
                  </a:cubicBezTo>
                  <a:cubicBezTo>
                    <a:pt x="166370" y="923290"/>
                    <a:pt x="162560" y="918210"/>
                    <a:pt x="157480" y="902970"/>
                  </a:cubicBezTo>
                  <a:cubicBezTo>
                    <a:pt x="139700" y="852170"/>
                    <a:pt x="119380" y="596900"/>
                    <a:pt x="134620" y="534670"/>
                  </a:cubicBezTo>
                  <a:cubicBezTo>
                    <a:pt x="139700" y="513080"/>
                    <a:pt x="148590" y="497840"/>
                    <a:pt x="160020" y="492760"/>
                  </a:cubicBezTo>
                  <a:cubicBezTo>
                    <a:pt x="171450" y="486410"/>
                    <a:pt x="191770" y="488950"/>
                    <a:pt x="201930" y="495300"/>
                  </a:cubicBezTo>
                  <a:cubicBezTo>
                    <a:pt x="210820" y="499110"/>
                    <a:pt x="214630" y="505460"/>
                    <a:pt x="220980" y="519430"/>
                  </a:cubicBezTo>
                  <a:cubicBezTo>
                    <a:pt x="238760" y="565150"/>
                    <a:pt x="247650" y="744220"/>
                    <a:pt x="252730" y="839470"/>
                  </a:cubicBezTo>
                  <a:cubicBezTo>
                    <a:pt x="256540" y="915670"/>
                    <a:pt x="267970" y="1009650"/>
                    <a:pt x="254000" y="1046480"/>
                  </a:cubicBezTo>
                  <a:cubicBezTo>
                    <a:pt x="247650" y="1062990"/>
                    <a:pt x="237490" y="1073150"/>
                    <a:pt x="227330" y="1078230"/>
                  </a:cubicBezTo>
                  <a:cubicBezTo>
                    <a:pt x="217170" y="1082040"/>
                    <a:pt x="204470" y="1082040"/>
                    <a:pt x="195580" y="1078230"/>
                  </a:cubicBezTo>
                  <a:cubicBezTo>
                    <a:pt x="184150" y="1073150"/>
                    <a:pt x="175260" y="1064260"/>
                    <a:pt x="167640" y="1046480"/>
                  </a:cubicBezTo>
                  <a:cubicBezTo>
                    <a:pt x="151130" y="1007110"/>
                    <a:pt x="140970" y="855980"/>
                    <a:pt x="158750" y="815340"/>
                  </a:cubicBezTo>
                  <a:cubicBezTo>
                    <a:pt x="166370" y="796290"/>
                    <a:pt x="182880" y="782320"/>
                    <a:pt x="195580" y="781050"/>
                  </a:cubicBezTo>
                  <a:cubicBezTo>
                    <a:pt x="209550" y="778510"/>
                    <a:pt x="231140" y="787400"/>
                    <a:pt x="241300" y="803910"/>
                  </a:cubicBezTo>
                  <a:cubicBezTo>
                    <a:pt x="260350" y="833120"/>
                    <a:pt x="264160" y="934720"/>
                    <a:pt x="252730" y="979170"/>
                  </a:cubicBezTo>
                  <a:cubicBezTo>
                    <a:pt x="245110" y="1010920"/>
                    <a:pt x="224790" y="1045210"/>
                    <a:pt x="205740" y="1051560"/>
                  </a:cubicBezTo>
                  <a:cubicBezTo>
                    <a:pt x="193040" y="1056640"/>
                    <a:pt x="170180" y="1046480"/>
                    <a:pt x="160020" y="1036320"/>
                  </a:cubicBezTo>
                  <a:cubicBezTo>
                    <a:pt x="151130" y="1024890"/>
                    <a:pt x="147320" y="999490"/>
                    <a:pt x="151130" y="986790"/>
                  </a:cubicBezTo>
                  <a:cubicBezTo>
                    <a:pt x="153670" y="976630"/>
                    <a:pt x="163830" y="967740"/>
                    <a:pt x="172720" y="963930"/>
                  </a:cubicBezTo>
                  <a:cubicBezTo>
                    <a:pt x="181610" y="960120"/>
                    <a:pt x="195580" y="956310"/>
                    <a:pt x="204470" y="962660"/>
                  </a:cubicBezTo>
                  <a:cubicBezTo>
                    <a:pt x="217170" y="969010"/>
                    <a:pt x="227330" y="994410"/>
                    <a:pt x="233680" y="1021080"/>
                  </a:cubicBezTo>
                  <a:cubicBezTo>
                    <a:pt x="246380" y="1073150"/>
                    <a:pt x="240030" y="1205230"/>
                    <a:pt x="233680" y="1257300"/>
                  </a:cubicBezTo>
                  <a:cubicBezTo>
                    <a:pt x="229870" y="1281430"/>
                    <a:pt x="227330" y="1299210"/>
                    <a:pt x="219710" y="1311910"/>
                  </a:cubicBezTo>
                  <a:cubicBezTo>
                    <a:pt x="214630" y="1322070"/>
                    <a:pt x="207010" y="1330960"/>
                    <a:pt x="198120" y="1334770"/>
                  </a:cubicBezTo>
                  <a:cubicBezTo>
                    <a:pt x="186690" y="1339850"/>
                    <a:pt x="166370" y="1338580"/>
                    <a:pt x="156210" y="1333500"/>
                  </a:cubicBezTo>
                  <a:cubicBezTo>
                    <a:pt x="146050" y="1327150"/>
                    <a:pt x="139700" y="1314450"/>
                    <a:pt x="134620" y="1297940"/>
                  </a:cubicBezTo>
                  <a:cubicBezTo>
                    <a:pt x="125730" y="1267460"/>
                    <a:pt x="121920" y="1189990"/>
                    <a:pt x="134620" y="1162050"/>
                  </a:cubicBezTo>
                  <a:cubicBezTo>
                    <a:pt x="142240" y="1144270"/>
                    <a:pt x="158750" y="1129030"/>
                    <a:pt x="172720" y="1127760"/>
                  </a:cubicBezTo>
                  <a:cubicBezTo>
                    <a:pt x="186690" y="1126490"/>
                    <a:pt x="207010" y="1136650"/>
                    <a:pt x="217170" y="1151890"/>
                  </a:cubicBezTo>
                  <a:cubicBezTo>
                    <a:pt x="233680" y="1173480"/>
                    <a:pt x="247650" y="1240790"/>
                    <a:pt x="238760" y="1267460"/>
                  </a:cubicBezTo>
                  <a:cubicBezTo>
                    <a:pt x="233680" y="1283970"/>
                    <a:pt x="215900" y="1300480"/>
                    <a:pt x="201930" y="1301750"/>
                  </a:cubicBezTo>
                  <a:cubicBezTo>
                    <a:pt x="189230" y="1304290"/>
                    <a:pt x="166370" y="1295400"/>
                    <a:pt x="156210" y="1280160"/>
                  </a:cubicBezTo>
                  <a:cubicBezTo>
                    <a:pt x="142240" y="1258570"/>
                    <a:pt x="144780" y="1187450"/>
                    <a:pt x="157480" y="1160780"/>
                  </a:cubicBezTo>
                  <a:cubicBezTo>
                    <a:pt x="165100" y="1144270"/>
                    <a:pt x="181610" y="1129030"/>
                    <a:pt x="194310" y="1127760"/>
                  </a:cubicBezTo>
                  <a:cubicBezTo>
                    <a:pt x="208280" y="1126490"/>
                    <a:pt x="228600" y="1136650"/>
                    <a:pt x="240030" y="1151890"/>
                  </a:cubicBezTo>
                  <a:cubicBezTo>
                    <a:pt x="257810" y="1176020"/>
                    <a:pt x="262890" y="1245870"/>
                    <a:pt x="265430" y="1278890"/>
                  </a:cubicBezTo>
                  <a:cubicBezTo>
                    <a:pt x="267970" y="1299210"/>
                    <a:pt x="269240" y="1314450"/>
                    <a:pt x="266700" y="1330960"/>
                  </a:cubicBezTo>
                  <a:cubicBezTo>
                    <a:pt x="262890" y="1347470"/>
                    <a:pt x="246380" y="1361440"/>
                    <a:pt x="245110" y="1377950"/>
                  </a:cubicBezTo>
                  <a:cubicBezTo>
                    <a:pt x="243840" y="1394460"/>
                    <a:pt x="254000" y="1407160"/>
                    <a:pt x="255270" y="1428750"/>
                  </a:cubicBezTo>
                  <a:cubicBezTo>
                    <a:pt x="257810" y="1466850"/>
                    <a:pt x="264160" y="1551940"/>
                    <a:pt x="247650" y="1586230"/>
                  </a:cubicBezTo>
                  <a:cubicBezTo>
                    <a:pt x="237490" y="1607820"/>
                    <a:pt x="217170" y="1624330"/>
                    <a:pt x="200660" y="1630680"/>
                  </a:cubicBezTo>
                  <a:cubicBezTo>
                    <a:pt x="184150" y="1635760"/>
                    <a:pt x="163830" y="1634490"/>
                    <a:pt x="149860" y="1626870"/>
                  </a:cubicBezTo>
                  <a:cubicBezTo>
                    <a:pt x="134620" y="1619250"/>
                    <a:pt x="123190" y="1607820"/>
                    <a:pt x="114300" y="1584960"/>
                  </a:cubicBezTo>
                  <a:cubicBezTo>
                    <a:pt x="91440" y="1524000"/>
                    <a:pt x="97790" y="1266190"/>
                    <a:pt x="113030" y="1215390"/>
                  </a:cubicBezTo>
                  <a:cubicBezTo>
                    <a:pt x="118110" y="1201420"/>
                    <a:pt x="123190" y="1195070"/>
                    <a:pt x="130810" y="1189990"/>
                  </a:cubicBezTo>
                  <a:cubicBezTo>
                    <a:pt x="138430" y="1183640"/>
                    <a:pt x="151130" y="1179830"/>
                    <a:pt x="161290" y="1182370"/>
                  </a:cubicBezTo>
                  <a:cubicBezTo>
                    <a:pt x="173990" y="1184910"/>
                    <a:pt x="190500" y="1196340"/>
                    <a:pt x="199390" y="1215390"/>
                  </a:cubicBezTo>
                  <a:cubicBezTo>
                    <a:pt x="217170" y="1256030"/>
                    <a:pt x="210820" y="1404620"/>
                    <a:pt x="195580" y="1438910"/>
                  </a:cubicBezTo>
                  <a:cubicBezTo>
                    <a:pt x="189230" y="1451610"/>
                    <a:pt x="181610" y="1456690"/>
                    <a:pt x="171450" y="1460500"/>
                  </a:cubicBezTo>
                  <a:cubicBezTo>
                    <a:pt x="162560" y="1463040"/>
                    <a:pt x="149860" y="1464310"/>
                    <a:pt x="140970" y="1460500"/>
                  </a:cubicBezTo>
                  <a:cubicBezTo>
                    <a:pt x="128270" y="1454150"/>
                    <a:pt x="111760" y="1418590"/>
                    <a:pt x="111760" y="1418590"/>
                  </a:cubicBezTo>
                  <a:cubicBezTo>
                    <a:pt x="111760" y="1418590"/>
                    <a:pt x="118110" y="1435100"/>
                    <a:pt x="121920" y="1433830"/>
                  </a:cubicBezTo>
                  <a:cubicBezTo>
                    <a:pt x="125730" y="1433830"/>
                    <a:pt x="127000" y="1412240"/>
                    <a:pt x="133350" y="1404620"/>
                  </a:cubicBezTo>
                  <a:cubicBezTo>
                    <a:pt x="139700" y="1397000"/>
                    <a:pt x="151130" y="1390650"/>
                    <a:pt x="161290" y="1390650"/>
                  </a:cubicBezTo>
                  <a:cubicBezTo>
                    <a:pt x="172720" y="1389380"/>
                    <a:pt x="191770" y="1395730"/>
                    <a:pt x="199390" y="1404620"/>
                  </a:cubicBezTo>
                  <a:cubicBezTo>
                    <a:pt x="208280" y="1414780"/>
                    <a:pt x="212090" y="1438910"/>
                    <a:pt x="207010" y="1451610"/>
                  </a:cubicBezTo>
                  <a:cubicBezTo>
                    <a:pt x="203200" y="1463040"/>
                    <a:pt x="186690" y="1475740"/>
                    <a:pt x="175260" y="1478280"/>
                  </a:cubicBezTo>
                  <a:cubicBezTo>
                    <a:pt x="162560" y="1480820"/>
                    <a:pt x="143510" y="1474470"/>
                    <a:pt x="134620" y="1465580"/>
                  </a:cubicBezTo>
                  <a:cubicBezTo>
                    <a:pt x="127000" y="1457960"/>
                    <a:pt x="120650" y="1438910"/>
                    <a:pt x="123190" y="1426210"/>
                  </a:cubicBezTo>
                  <a:cubicBezTo>
                    <a:pt x="124460" y="1414780"/>
                    <a:pt x="137160" y="1398270"/>
                    <a:pt x="148590" y="1393190"/>
                  </a:cubicBezTo>
                  <a:cubicBezTo>
                    <a:pt x="161290" y="1389380"/>
                    <a:pt x="190500" y="1395730"/>
                    <a:pt x="200660" y="1405890"/>
                  </a:cubicBezTo>
                  <a:cubicBezTo>
                    <a:pt x="209550" y="1414780"/>
                    <a:pt x="212090" y="1435100"/>
                    <a:pt x="209550" y="1446530"/>
                  </a:cubicBezTo>
                  <a:cubicBezTo>
                    <a:pt x="205740" y="1457960"/>
                    <a:pt x="191770" y="1473200"/>
                    <a:pt x="180340" y="1477010"/>
                  </a:cubicBezTo>
                  <a:cubicBezTo>
                    <a:pt x="167640" y="1480820"/>
                    <a:pt x="148590" y="1477010"/>
                    <a:pt x="138430" y="1469390"/>
                  </a:cubicBezTo>
                  <a:cubicBezTo>
                    <a:pt x="128270" y="1460500"/>
                    <a:pt x="120650" y="1436370"/>
                    <a:pt x="123190" y="1423670"/>
                  </a:cubicBezTo>
                  <a:cubicBezTo>
                    <a:pt x="125730" y="1410970"/>
                    <a:pt x="139700" y="1397000"/>
                    <a:pt x="151130" y="1393190"/>
                  </a:cubicBezTo>
                  <a:cubicBezTo>
                    <a:pt x="162560" y="1388110"/>
                    <a:pt x="181610" y="1390650"/>
                    <a:pt x="191770" y="1397000"/>
                  </a:cubicBezTo>
                  <a:cubicBezTo>
                    <a:pt x="201930" y="1404620"/>
                    <a:pt x="210820" y="1433830"/>
                    <a:pt x="210820" y="1433830"/>
                  </a:cubicBezTo>
                  <a:cubicBezTo>
                    <a:pt x="210820" y="1433830"/>
                    <a:pt x="204470" y="1418590"/>
                    <a:pt x="200660" y="1418590"/>
                  </a:cubicBezTo>
                  <a:cubicBezTo>
                    <a:pt x="193040" y="1418590"/>
                    <a:pt x="184150" y="1454150"/>
                    <a:pt x="171450" y="1460500"/>
                  </a:cubicBezTo>
                  <a:cubicBezTo>
                    <a:pt x="161290" y="1465580"/>
                    <a:pt x="140970" y="1460500"/>
                    <a:pt x="130810" y="1455420"/>
                  </a:cubicBezTo>
                  <a:cubicBezTo>
                    <a:pt x="121920" y="1449070"/>
                    <a:pt x="116840" y="1442720"/>
                    <a:pt x="113030" y="1428750"/>
                  </a:cubicBezTo>
                  <a:cubicBezTo>
                    <a:pt x="101600" y="1394460"/>
                    <a:pt x="105410" y="1263650"/>
                    <a:pt x="111760" y="1226820"/>
                  </a:cubicBezTo>
                  <a:cubicBezTo>
                    <a:pt x="114300" y="1211580"/>
                    <a:pt x="116840" y="1203960"/>
                    <a:pt x="123190" y="1196340"/>
                  </a:cubicBezTo>
                  <a:cubicBezTo>
                    <a:pt x="129540" y="1189990"/>
                    <a:pt x="140970" y="1183640"/>
                    <a:pt x="151130" y="1182370"/>
                  </a:cubicBezTo>
                  <a:cubicBezTo>
                    <a:pt x="160020" y="1181100"/>
                    <a:pt x="172720" y="1183640"/>
                    <a:pt x="181610" y="1189990"/>
                  </a:cubicBezTo>
                  <a:cubicBezTo>
                    <a:pt x="189230" y="1195070"/>
                    <a:pt x="194310" y="1201420"/>
                    <a:pt x="199390" y="1215390"/>
                  </a:cubicBezTo>
                  <a:cubicBezTo>
                    <a:pt x="213360" y="1261110"/>
                    <a:pt x="220980" y="1473200"/>
                    <a:pt x="200660" y="1524000"/>
                  </a:cubicBezTo>
                  <a:cubicBezTo>
                    <a:pt x="193040" y="1544320"/>
                    <a:pt x="173990" y="1563370"/>
                    <a:pt x="166370" y="1560830"/>
                  </a:cubicBezTo>
                  <a:cubicBezTo>
                    <a:pt x="149860" y="1553210"/>
                    <a:pt x="181610" y="1369060"/>
                    <a:pt x="177800" y="1295400"/>
                  </a:cubicBezTo>
                  <a:cubicBezTo>
                    <a:pt x="173990" y="1243330"/>
                    <a:pt x="148590" y="1188720"/>
                    <a:pt x="157480" y="1160780"/>
                  </a:cubicBezTo>
                  <a:cubicBezTo>
                    <a:pt x="161290" y="1145540"/>
                    <a:pt x="172720" y="1134110"/>
                    <a:pt x="184150" y="1130300"/>
                  </a:cubicBezTo>
                  <a:cubicBezTo>
                    <a:pt x="195580" y="1126490"/>
                    <a:pt x="215900" y="1129030"/>
                    <a:pt x="224790" y="1135380"/>
                  </a:cubicBezTo>
                  <a:cubicBezTo>
                    <a:pt x="233680" y="1140460"/>
                    <a:pt x="240030" y="1150620"/>
                    <a:pt x="242570" y="1162050"/>
                  </a:cubicBezTo>
                  <a:cubicBezTo>
                    <a:pt x="247650" y="1174750"/>
                    <a:pt x="246380" y="1192530"/>
                    <a:pt x="243840" y="1211580"/>
                  </a:cubicBezTo>
                  <a:cubicBezTo>
                    <a:pt x="242570" y="1233170"/>
                    <a:pt x="240030" y="1271270"/>
                    <a:pt x="229870" y="1286510"/>
                  </a:cubicBezTo>
                  <a:cubicBezTo>
                    <a:pt x="222250" y="1295400"/>
                    <a:pt x="212090" y="1300480"/>
                    <a:pt x="201930" y="1301750"/>
                  </a:cubicBezTo>
                  <a:cubicBezTo>
                    <a:pt x="193040" y="1304290"/>
                    <a:pt x="180340" y="1300480"/>
                    <a:pt x="171450" y="1295400"/>
                  </a:cubicBezTo>
                  <a:cubicBezTo>
                    <a:pt x="162560" y="1290320"/>
                    <a:pt x="157480" y="1282700"/>
                    <a:pt x="152400" y="1270000"/>
                  </a:cubicBezTo>
                  <a:cubicBezTo>
                    <a:pt x="143510" y="1249680"/>
                    <a:pt x="132080" y="1195070"/>
                    <a:pt x="133350" y="1172210"/>
                  </a:cubicBezTo>
                  <a:cubicBezTo>
                    <a:pt x="134620" y="1159510"/>
                    <a:pt x="137160" y="1149350"/>
                    <a:pt x="144780" y="1143000"/>
                  </a:cubicBezTo>
                  <a:cubicBezTo>
                    <a:pt x="153670" y="1134110"/>
                    <a:pt x="171450" y="1126490"/>
                    <a:pt x="182880" y="1127760"/>
                  </a:cubicBezTo>
                  <a:cubicBezTo>
                    <a:pt x="195580" y="1129030"/>
                    <a:pt x="209550" y="1136650"/>
                    <a:pt x="217170" y="1151890"/>
                  </a:cubicBezTo>
                  <a:cubicBezTo>
                    <a:pt x="232410" y="1178560"/>
                    <a:pt x="229870" y="1272540"/>
                    <a:pt x="222250" y="1301750"/>
                  </a:cubicBezTo>
                  <a:cubicBezTo>
                    <a:pt x="219710" y="1315720"/>
                    <a:pt x="214630" y="1323340"/>
                    <a:pt x="207010" y="1329690"/>
                  </a:cubicBezTo>
                  <a:cubicBezTo>
                    <a:pt x="199390" y="1336040"/>
                    <a:pt x="186690" y="1341120"/>
                    <a:pt x="176530" y="1338580"/>
                  </a:cubicBezTo>
                  <a:cubicBezTo>
                    <a:pt x="163830" y="1337310"/>
                    <a:pt x="146050" y="1327150"/>
                    <a:pt x="137160" y="1308100"/>
                  </a:cubicBezTo>
                  <a:cubicBezTo>
                    <a:pt x="114300" y="1261110"/>
                    <a:pt x="127000" y="1013460"/>
                    <a:pt x="146050" y="1007110"/>
                  </a:cubicBezTo>
                  <a:cubicBezTo>
                    <a:pt x="154940" y="1004570"/>
                    <a:pt x="180340" y="1046480"/>
                    <a:pt x="179070" y="1047750"/>
                  </a:cubicBezTo>
                  <a:cubicBezTo>
                    <a:pt x="177800" y="1047750"/>
                    <a:pt x="158750" y="1036320"/>
                    <a:pt x="153670" y="1027430"/>
                  </a:cubicBezTo>
                  <a:cubicBezTo>
                    <a:pt x="148590" y="1019810"/>
                    <a:pt x="144780" y="1007110"/>
                    <a:pt x="148590" y="996950"/>
                  </a:cubicBezTo>
                  <a:cubicBezTo>
                    <a:pt x="152400" y="984250"/>
                    <a:pt x="171450" y="962660"/>
                    <a:pt x="182880" y="961390"/>
                  </a:cubicBezTo>
                  <a:cubicBezTo>
                    <a:pt x="194310" y="958850"/>
                    <a:pt x="217170" y="972820"/>
                    <a:pt x="217170" y="976630"/>
                  </a:cubicBezTo>
                  <a:cubicBezTo>
                    <a:pt x="215900" y="981710"/>
                    <a:pt x="177800" y="996950"/>
                    <a:pt x="166370" y="988060"/>
                  </a:cubicBezTo>
                  <a:cubicBezTo>
                    <a:pt x="146050" y="971550"/>
                    <a:pt x="144780" y="848360"/>
                    <a:pt x="158750" y="815340"/>
                  </a:cubicBezTo>
                  <a:cubicBezTo>
                    <a:pt x="166370" y="796290"/>
                    <a:pt x="181610" y="782320"/>
                    <a:pt x="195580" y="781050"/>
                  </a:cubicBezTo>
                  <a:cubicBezTo>
                    <a:pt x="209550" y="778510"/>
                    <a:pt x="229870" y="787400"/>
                    <a:pt x="241300" y="803910"/>
                  </a:cubicBezTo>
                  <a:cubicBezTo>
                    <a:pt x="264160" y="839470"/>
                    <a:pt x="264160" y="993140"/>
                    <a:pt x="255270" y="1036320"/>
                  </a:cubicBezTo>
                  <a:cubicBezTo>
                    <a:pt x="251460" y="1054100"/>
                    <a:pt x="245110" y="1065530"/>
                    <a:pt x="236220" y="1073150"/>
                  </a:cubicBezTo>
                  <a:cubicBezTo>
                    <a:pt x="228600" y="1079500"/>
                    <a:pt x="215900" y="1082040"/>
                    <a:pt x="205740" y="1080770"/>
                  </a:cubicBezTo>
                  <a:cubicBezTo>
                    <a:pt x="195580" y="1079500"/>
                    <a:pt x="184150" y="1073150"/>
                    <a:pt x="177800" y="1065530"/>
                  </a:cubicBezTo>
                  <a:cubicBezTo>
                    <a:pt x="171450" y="1057910"/>
                    <a:pt x="168910" y="1051560"/>
                    <a:pt x="166370" y="1036320"/>
                  </a:cubicBezTo>
                  <a:cubicBezTo>
                    <a:pt x="158750" y="993140"/>
                    <a:pt x="166370" y="866140"/>
                    <a:pt x="161290" y="781050"/>
                  </a:cubicBezTo>
                  <a:cubicBezTo>
                    <a:pt x="154940" y="694690"/>
                    <a:pt x="119380" y="568960"/>
                    <a:pt x="134620" y="524510"/>
                  </a:cubicBezTo>
                  <a:cubicBezTo>
                    <a:pt x="142240" y="504190"/>
                    <a:pt x="157480" y="492760"/>
                    <a:pt x="170180" y="488950"/>
                  </a:cubicBezTo>
                  <a:cubicBezTo>
                    <a:pt x="182880" y="486410"/>
                    <a:pt x="200660" y="494030"/>
                    <a:pt x="209550" y="501650"/>
                  </a:cubicBezTo>
                  <a:cubicBezTo>
                    <a:pt x="217170" y="508000"/>
                    <a:pt x="219710" y="514350"/>
                    <a:pt x="222250" y="530860"/>
                  </a:cubicBezTo>
                  <a:cubicBezTo>
                    <a:pt x="236220" y="584200"/>
                    <a:pt x="266700" y="847090"/>
                    <a:pt x="243840" y="902970"/>
                  </a:cubicBezTo>
                  <a:cubicBezTo>
                    <a:pt x="234950" y="923290"/>
                    <a:pt x="218440" y="933450"/>
                    <a:pt x="205740" y="935990"/>
                  </a:cubicBezTo>
                  <a:cubicBezTo>
                    <a:pt x="195580" y="938530"/>
                    <a:pt x="182880" y="934720"/>
                    <a:pt x="175260" y="928370"/>
                  </a:cubicBezTo>
                  <a:cubicBezTo>
                    <a:pt x="166370" y="923290"/>
                    <a:pt x="161290" y="915670"/>
                    <a:pt x="157480" y="902970"/>
                  </a:cubicBezTo>
                  <a:cubicBezTo>
                    <a:pt x="147320" y="875030"/>
                    <a:pt x="157480" y="807720"/>
                    <a:pt x="149860" y="758190"/>
                  </a:cubicBezTo>
                  <a:cubicBezTo>
                    <a:pt x="143510" y="702310"/>
                    <a:pt x="106680" y="618490"/>
                    <a:pt x="111760" y="582930"/>
                  </a:cubicBezTo>
                  <a:cubicBezTo>
                    <a:pt x="114300" y="565150"/>
                    <a:pt x="120650" y="552450"/>
                    <a:pt x="130810" y="546100"/>
                  </a:cubicBezTo>
                  <a:cubicBezTo>
                    <a:pt x="140970" y="539750"/>
                    <a:pt x="161290" y="535940"/>
                    <a:pt x="171450" y="541020"/>
                  </a:cubicBezTo>
                  <a:cubicBezTo>
                    <a:pt x="184150" y="547370"/>
                    <a:pt x="194310" y="561340"/>
                    <a:pt x="200660" y="582930"/>
                  </a:cubicBezTo>
                  <a:cubicBezTo>
                    <a:pt x="217170" y="637540"/>
                    <a:pt x="213360" y="855980"/>
                    <a:pt x="199390" y="901700"/>
                  </a:cubicBezTo>
                  <a:cubicBezTo>
                    <a:pt x="194310" y="916940"/>
                    <a:pt x="189230" y="923290"/>
                    <a:pt x="181610" y="928370"/>
                  </a:cubicBezTo>
                  <a:cubicBezTo>
                    <a:pt x="173990" y="933450"/>
                    <a:pt x="161290" y="938530"/>
                    <a:pt x="151130" y="935990"/>
                  </a:cubicBezTo>
                  <a:cubicBezTo>
                    <a:pt x="138430" y="932180"/>
                    <a:pt x="123190" y="922020"/>
                    <a:pt x="113030" y="902970"/>
                  </a:cubicBezTo>
                  <a:cubicBezTo>
                    <a:pt x="91440" y="861060"/>
                    <a:pt x="81280" y="701040"/>
                    <a:pt x="91440" y="661670"/>
                  </a:cubicBezTo>
                  <a:cubicBezTo>
                    <a:pt x="93980" y="647700"/>
                    <a:pt x="100330" y="641350"/>
                    <a:pt x="107950" y="635000"/>
                  </a:cubicBezTo>
                  <a:cubicBezTo>
                    <a:pt x="118110" y="628650"/>
                    <a:pt x="138430" y="624840"/>
                    <a:pt x="149860" y="629920"/>
                  </a:cubicBezTo>
                  <a:cubicBezTo>
                    <a:pt x="161290" y="633730"/>
                    <a:pt x="170180" y="643890"/>
                    <a:pt x="177800" y="660400"/>
                  </a:cubicBezTo>
                  <a:cubicBezTo>
                    <a:pt x="193040" y="695960"/>
                    <a:pt x="198120" y="820420"/>
                    <a:pt x="187960" y="854710"/>
                  </a:cubicBezTo>
                  <a:cubicBezTo>
                    <a:pt x="184150" y="868680"/>
                    <a:pt x="179070" y="875030"/>
                    <a:pt x="170180" y="880110"/>
                  </a:cubicBezTo>
                  <a:cubicBezTo>
                    <a:pt x="162560" y="886460"/>
                    <a:pt x="149860" y="890270"/>
                    <a:pt x="139700" y="887730"/>
                  </a:cubicBezTo>
                  <a:cubicBezTo>
                    <a:pt x="127000" y="885190"/>
                    <a:pt x="111760" y="876300"/>
                    <a:pt x="101600" y="854710"/>
                  </a:cubicBezTo>
                  <a:cubicBezTo>
                    <a:pt x="69850" y="783590"/>
                    <a:pt x="58420" y="367030"/>
                    <a:pt x="93980" y="302260"/>
                  </a:cubicBezTo>
                  <a:cubicBezTo>
                    <a:pt x="104140" y="281940"/>
                    <a:pt x="123190" y="274320"/>
                    <a:pt x="137160" y="275590"/>
                  </a:cubicBezTo>
                  <a:cubicBezTo>
                    <a:pt x="151130" y="275590"/>
                    <a:pt x="166370" y="285750"/>
                    <a:pt x="176530" y="306070"/>
                  </a:cubicBezTo>
                  <a:cubicBezTo>
                    <a:pt x="204470" y="355600"/>
                    <a:pt x="218440" y="589280"/>
                    <a:pt x="212090" y="640080"/>
                  </a:cubicBezTo>
                  <a:cubicBezTo>
                    <a:pt x="209550" y="655320"/>
                    <a:pt x="207010" y="661670"/>
                    <a:pt x="200660" y="669290"/>
                  </a:cubicBezTo>
                  <a:cubicBezTo>
                    <a:pt x="194310" y="676910"/>
                    <a:pt x="182880" y="681990"/>
                    <a:pt x="172720" y="683260"/>
                  </a:cubicBezTo>
                  <a:cubicBezTo>
                    <a:pt x="162560" y="684530"/>
                    <a:pt x="149860" y="681990"/>
                    <a:pt x="142240" y="675640"/>
                  </a:cubicBezTo>
                  <a:cubicBezTo>
                    <a:pt x="133350" y="670560"/>
                    <a:pt x="128270" y="664210"/>
                    <a:pt x="124460" y="650240"/>
                  </a:cubicBezTo>
                  <a:cubicBezTo>
                    <a:pt x="110490" y="608330"/>
                    <a:pt x="128270" y="438150"/>
                    <a:pt x="118110" y="375920"/>
                  </a:cubicBezTo>
                  <a:cubicBezTo>
                    <a:pt x="113030" y="342900"/>
                    <a:pt x="93980" y="322580"/>
                    <a:pt x="96520" y="302260"/>
                  </a:cubicBezTo>
                  <a:cubicBezTo>
                    <a:pt x="97790" y="288290"/>
                    <a:pt x="105410" y="273050"/>
                    <a:pt x="115570" y="265430"/>
                  </a:cubicBezTo>
                  <a:cubicBezTo>
                    <a:pt x="125730" y="259080"/>
                    <a:pt x="144780" y="256540"/>
                    <a:pt x="156210" y="260350"/>
                  </a:cubicBezTo>
                  <a:cubicBezTo>
                    <a:pt x="167640" y="265430"/>
                    <a:pt x="177800" y="274320"/>
                    <a:pt x="184150" y="292100"/>
                  </a:cubicBezTo>
                  <a:cubicBezTo>
                    <a:pt x="200660" y="336550"/>
                    <a:pt x="173990" y="492760"/>
                    <a:pt x="180340" y="566420"/>
                  </a:cubicBezTo>
                  <a:cubicBezTo>
                    <a:pt x="184150" y="617220"/>
                    <a:pt x="203200" y="666750"/>
                    <a:pt x="200660" y="694690"/>
                  </a:cubicBezTo>
                  <a:cubicBezTo>
                    <a:pt x="199390" y="707390"/>
                    <a:pt x="195580" y="716280"/>
                    <a:pt x="189230" y="723900"/>
                  </a:cubicBezTo>
                  <a:cubicBezTo>
                    <a:pt x="182880" y="731520"/>
                    <a:pt x="171450" y="736600"/>
                    <a:pt x="161290" y="737870"/>
                  </a:cubicBezTo>
                  <a:cubicBezTo>
                    <a:pt x="152400" y="739140"/>
                    <a:pt x="138430" y="736600"/>
                    <a:pt x="130810" y="730250"/>
                  </a:cubicBezTo>
                  <a:cubicBezTo>
                    <a:pt x="123190" y="725170"/>
                    <a:pt x="118110" y="720090"/>
                    <a:pt x="113030" y="704850"/>
                  </a:cubicBezTo>
                  <a:cubicBezTo>
                    <a:pt x="92710" y="637540"/>
                    <a:pt x="80010" y="198120"/>
                    <a:pt x="113030" y="120650"/>
                  </a:cubicBezTo>
                  <a:cubicBezTo>
                    <a:pt x="123190" y="96520"/>
                    <a:pt x="139700" y="81280"/>
                    <a:pt x="153670" y="81280"/>
                  </a:cubicBezTo>
                  <a:cubicBezTo>
                    <a:pt x="172720" y="82550"/>
                    <a:pt x="200660" y="118110"/>
                    <a:pt x="215900" y="146050"/>
                  </a:cubicBezTo>
                  <a:cubicBezTo>
                    <a:pt x="233680" y="180340"/>
                    <a:pt x="241300" y="236220"/>
                    <a:pt x="243840" y="274320"/>
                  </a:cubicBezTo>
                  <a:cubicBezTo>
                    <a:pt x="246380" y="304800"/>
                    <a:pt x="242570" y="337820"/>
                    <a:pt x="236220" y="356870"/>
                  </a:cubicBezTo>
                  <a:cubicBezTo>
                    <a:pt x="232410" y="368300"/>
                    <a:pt x="228600" y="377190"/>
                    <a:pt x="220980" y="383540"/>
                  </a:cubicBezTo>
                  <a:cubicBezTo>
                    <a:pt x="210820" y="389890"/>
                    <a:pt x="191770" y="393700"/>
                    <a:pt x="180340" y="391160"/>
                  </a:cubicBezTo>
                  <a:cubicBezTo>
                    <a:pt x="167640" y="388620"/>
                    <a:pt x="156210" y="379730"/>
                    <a:pt x="147320" y="368300"/>
                  </a:cubicBezTo>
                  <a:cubicBezTo>
                    <a:pt x="135890" y="353060"/>
                    <a:pt x="127000" y="325120"/>
                    <a:pt x="123190" y="299720"/>
                  </a:cubicBezTo>
                  <a:cubicBezTo>
                    <a:pt x="118110" y="269240"/>
                    <a:pt x="118110" y="224790"/>
                    <a:pt x="123190" y="196850"/>
                  </a:cubicBezTo>
                  <a:cubicBezTo>
                    <a:pt x="127000" y="175260"/>
                    <a:pt x="129540" y="147320"/>
                    <a:pt x="142240" y="142240"/>
                  </a:cubicBezTo>
                  <a:cubicBezTo>
                    <a:pt x="160020" y="134620"/>
                    <a:pt x="219710" y="170180"/>
                    <a:pt x="234950" y="190500"/>
                  </a:cubicBezTo>
                  <a:cubicBezTo>
                    <a:pt x="243840" y="203200"/>
                    <a:pt x="242570" y="218440"/>
                    <a:pt x="243840" y="234950"/>
                  </a:cubicBezTo>
                  <a:cubicBezTo>
                    <a:pt x="246380" y="252730"/>
                    <a:pt x="248920" y="274320"/>
                    <a:pt x="242570" y="292100"/>
                  </a:cubicBezTo>
                  <a:cubicBezTo>
                    <a:pt x="237490" y="308610"/>
                    <a:pt x="224790" y="332740"/>
                    <a:pt x="208280" y="339090"/>
                  </a:cubicBezTo>
                  <a:cubicBezTo>
                    <a:pt x="193040" y="344170"/>
                    <a:pt x="162560" y="336550"/>
                    <a:pt x="147320" y="323850"/>
                  </a:cubicBezTo>
                  <a:cubicBezTo>
                    <a:pt x="132080" y="311150"/>
                    <a:pt x="125730" y="287020"/>
                    <a:pt x="119380" y="260350"/>
                  </a:cubicBezTo>
                  <a:cubicBezTo>
                    <a:pt x="110490" y="219710"/>
                    <a:pt x="107950" y="138430"/>
                    <a:pt x="115570" y="100330"/>
                  </a:cubicBezTo>
                  <a:cubicBezTo>
                    <a:pt x="119380" y="77470"/>
                    <a:pt x="123190" y="58420"/>
                    <a:pt x="135890" y="46990"/>
                  </a:cubicBezTo>
                  <a:cubicBezTo>
                    <a:pt x="149860" y="33020"/>
                    <a:pt x="180340" y="25400"/>
                    <a:pt x="199390" y="27940"/>
                  </a:cubicBezTo>
                  <a:cubicBezTo>
                    <a:pt x="218440" y="30480"/>
                    <a:pt x="241300" y="44450"/>
                    <a:pt x="251460" y="63500"/>
                  </a:cubicBezTo>
                  <a:cubicBezTo>
                    <a:pt x="265430" y="86360"/>
                    <a:pt x="270510" y="137160"/>
                    <a:pt x="262890" y="165100"/>
                  </a:cubicBezTo>
                  <a:cubicBezTo>
                    <a:pt x="256540" y="189230"/>
                    <a:pt x="236220" y="214630"/>
                    <a:pt x="217170" y="222250"/>
                  </a:cubicBezTo>
                  <a:cubicBezTo>
                    <a:pt x="199390" y="229870"/>
                    <a:pt x="167640" y="223520"/>
                    <a:pt x="151130" y="213360"/>
                  </a:cubicBezTo>
                  <a:cubicBezTo>
                    <a:pt x="138430" y="204470"/>
                    <a:pt x="129540" y="186690"/>
                    <a:pt x="125730" y="171450"/>
                  </a:cubicBezTo>
                  <a:cubicBezTo>
                    <a:pt x="119380" y="152400"/>
                    <a:pt x="118110" y="125730"/>
                    <a:pt x="124460" y="105410"/>
                  </a:cubicBezTo>
                  <a:cubicBezTo>
                    <a:pt x="130810" y="86360"/>
                    <a:pt x="146050" y="62230"/>
                    <a:pt x="161290" y="53340"/>
                  </a:cubicBezTo>
                  <a:cubicBezTo>
                    <a:pt x="173990" y="45720"/>
                    <a:pt x="191770" y="45720"/>
                    <a:pt x="205740" y="46990"/>
                  </a:cubicBezTo>
                  <a:cubicBezTo>
                    <a:pt x="220980" y="50800"/>
                    <a:pt x="238760" y="58420"/>
                    <a:pt x="251460" y="69850"/>
                  </a:cubicBezTo>
                  <a:cubicBezTo>
                    <a:pt x="264160" y="80010"/>
                    <a:pt x="273050" y="96520"/>
                    <a:pt x="279400" y="111760"/>
                  </a:cubicBezTo>
                  <a:cubicBezTo>
                    <a:pt x="285750" y="127000"/>
                    <a:pt x="289560" y="142240"/>
                    <a:pt x="287020" y="162560"/>
                  </a:cubicBezTo>
                  <a:cubicBezTo>
                    <a:pt x="284480" y="191770"/>
                    <a:pt x="271780" y="248920"/>
                    <a:pt x="251460" y="267970"/>
                  </a:cubicBezTo>
                  <a:cubicBezTo>
                    <a:pt x="238760" y="281940"/>
                    <a:pt x="217170" y="285750"/>
                    <a:pt x="199390" y="287020"/>
                  </a:cubicBezTo>
                  <a:cubicBezTo>
                    <a:pt x="181610" y="288290"/>
                    <a:pt x="161290" y="283210"/>
                    <a:pt x="144780" y="275590"/>
                  </a:cubicBezTo>
                  <a:cubicBezTo>
                    <a:pt x="128270" y="267970"/>
                    <a:pt x="115570" y="255270"/>
                    <a:pt x="101600" y="241300"/>
                  </a:cubicBezTo>
                  <a:cubicBezTo>
                    <a:pt x="85090" y="226060"/>
                    <a:pt x="58420" y="205740"/>
                    <a:pt x="53340" y="186690"/>
                  </a:cubicBezTo>
                  <a:cubicBezTo>
                    <a:pt x="49530" y="173990"/>
                    <a:pt x="54610" y="156210"/>
                    <a:pt x="60960" y="146050"/>
                  </a:cubicBezTo>
                  <a:cubicBezTo>
                    <a:pt x="67310" y="138430"/>
                    <a:pt x="78740" y="132080"/>
                    <a:pt x="87630" y="130810"/>
                  </a:cubicBezTo>
                  <a:cubicBezTo>
                    <a:pt x="97790" y="128270"/>
                    <a:pt x="109220" y="129540"/>
                    <a:pt x="119380" y="135890"/>
                  </a:cubicBezTo>
                  <a:cubicBezTo>
                    <a:pt x="133350" y="146050"/>
                    <a:pt x="148590" y="171450"/>
                    <a:pt x="157480" y="194310"/>
                  </a:cubicBezTo>
                  <a:cubicBezTo>
                    <a:pt x="166370" y="222250"/>
                    <a:pt x="170180" y="262890"/>
                    <a:pt x="167640" y="290830"/>
                  </a:cubicBezTo>
                  <a:cubicBezTo>
                    <a:pt x="163830" y="313690"/>
                    <a:pt x="160020" y="340360"/>
                    <a:pt x="144780" y="351790"/>
                  </a:cubicBezTo>
                  <a:cubicBezTo>
                    <a:pt x="128270" y="365760"/>
                    <a:pt x="86360" y="365760"/>
                    <a:pt x="66040" y="359410"/>
                  </a:cubicBezTo>
                  <a:cubicBezTo>
                    <a:pt x="48260" y="354330"/>
                    <a:pt x="35560" y="341630"/>
                    <a:pt x="25400" y="327660"/>
                  </a:cubicBezTo>
                  <a:cubicBezTo>
                    <a:pt x="13970" y="312420"/>
                    <a:pt x="6350" y="288290"/>
                    <a:pt x="2540" y="267970"/>
                  </a:cubicBezTo>
                  <a:cubicBezTo>
                    <a:pt x="0" y="246380"/>
                    <a:pt x="1270" y="229870"/>
                    <a:pt x="5080" y="204470"/>
                  </a:cubicBezTo>
                  <a:cubicBezTo>
                    <a:pt x="11430" y="163830"/>
                    <a:pt x="20320" y="74930"/>
                    <a:pt x="45720" y="48260"/>
                  </a:cubicBezTo>
                  <a:cubicBezTo>
                    <a:pt x="63500" y="31750"/>
                    <a:pt x="93980" y="24130"/>
                    <a:pt x="113030" y="29210"/>
                  </a:cubicBezTo>
                  <a:cubicBezTo>
                    <a:pt x="133350" y="33020"/>
                    <a:pt x="153670" y="55880"/>
                    <a:pt x="165100" y="74930"/>
                  </a:cubicBezTo>
                  <a:cubicBezTo>
                    <a:pt x="175260" y="95250"/>
                    <a:pt x="177800" y="124460"/>
                    <a:pt x="177800" y="146050"/>
                  </a:cubicBezTo>
                  <a:cubicBezTo>
                    <a:pt x="177800" y="162560"/>
                    <a:pt x="177800" y="181610"/>
                    <a:pt x="167640" y="194310"/>
                  </a:cubicBezTo>
                  <a:cubicBezTo>
                    <a:pt x="156210" y="208280"/>
                    <a:pt x="125730" y="220980"/>
                    <a:pt x="106680" y="219710"/>
                  </a:cubicBezTo>
                  <a:cubicBezTo>
                    <a:pt x="90170" y="217170"/>
                    <a:pt x="72390" y="199390"/>
                    <a:pt x="63500" y="184150"/>
                  </a:cubicBezTo>
                  <a:cubicBezTo>
                    <a:pt x="53340" y="171450"/>
                    <a:pt x="49530" y="153670"/>
                    <a:pt x="46990" y="135890"/>
                  </a:cubicBezTo>
                  <a:cubicBezTo>
                    <a:pt x="44450" y="118110"/>
                    <a:pt x="44450" y="95250"/>
                    <a:pt x="50800" y="76200"/>
                  </a:cubicBezTo>
                  <a:cubicBezTo>
                    <a:pt x="57150" y="54610"/>
                    <a:pt x="68580" y="26670"/>
                    <a:pt x="86360" y="13970"/>
                  </a:cubicBezTo>
                  <a:cubicBezTo>
                    <a:pt x="104140" y="2540"/>
                    <a:pt x="138430" y="0"/>
                    <a:pt x="160020" y="2540"/>
                  </a:cubicBezTo>
                  <a:cubicBezTo>
                    <a:pt x="179070" y="5080"/>
                    <a:pt x="198120" y="13970"/>
                    <a:pt x="212090" y="26670"/>
                  </a:cubicBezTo>
                  <a:cubicBezTo>
                    <a:pt x="228600" y="40640"/>
                    <a:pt x="242570" y="67310"/>
                    <a:pt x="248920" y="88900"/>
                  </a:cubicBezTo>
                  <a:cubicBezTo>
                    <a:pt x="255270" y="107950"/>
                    <a:pt x="264160" y="138430"/>
                    <a:pt x="254000" y="147320"/>
                  </a:cubicBezTo>
                  <a:cubicBezTo>
                    <a:pt x="240030" y="160020"/>
                    <a:pt x="173990" y="151130"/>
                    <a:pt x="156210" y="137160"/>
                  </a:cubicBezTo>
                  <a:cubicBezTo>
                    <a:pt x="144780" y="127000"/>
                    <a:pt x="144780" y="106680"/>
                    <a:pt x="140970" y="91440"/>
                  </a:cubicBezTo>
                  <a:cubicBezTo>
                    <a:pt x="137160" y="74930"/>
                    <a:pt x="130810" y="57150"/>
                    <a:pt x="133350" y="41910"/>
                  </a:cubicBezTo>
                  <a:cubicBezTo>
                    <a:pt x="137160" y="29210"/>
                    <a:pt x="144780" y="13970"/>
                    <a:pt x="156210" y="7620"/>
                  </a:cubicBezTo>
                  <a:cubicBezTo>
                    <a:pt x="166370" y="1270"/>
                    <a:pt x="185420" y="0"/>
                    <a:pt x="196850" y="5080"/>
                  </a:cubicBezTo>
                  <a:cubicBezTo>
                    <a:pt x="208280" y="10160"/>
                    <a:pt x="222250" y="38100"/>
                    <a:pt x="222250" y="38100"/>
                  </a:cubicBezTo>
                </a:path>
              </a:pathLst>
            </a:custGeom>
            <a:solidFill>
              <a:srgbClr val="FFFFFF"/>
            </a:solidFill>
            <a:ln cap="sq">
              <a:noFill/>
              <a:prstDash val="solid"/>
              <a:miter/>
            </a:ln>
          </p:spPr>
        </p:sp>
      </p:grpSp>
      <p:grpSp>
        <p:nvGrpSpPr>
          <p:cNvPr name="Group 21" id="21"/>
          <p:cNvGrpSpPr/>
          <p:nvPr/>
        </p:nvGrpSpPr>
        <p:grpSpPr>
          <a:xfrm rot="0">
            <a:off x="7784782" y="8651557"/>
            <a:ext cx="141922" cy="141922"/>
            <a:chOff x="0" y="0"/>
            <a:chExt cx="189230" cy="189230"/>
          </a:xfrm>
        </p:grpSpPr>
        <p:sp>
          <p:nvSpPr>
            <p:cNvPr name="Freeform 22" id="22"/>
            <p:cNvSpPr/>
            <p:nvPr/>
          </p:nvSpPr>
          <p:spPr>
            <a:xfrm flipH="false" flipV="false" rot="0">
              <a:off x="50800" y="49530"/>
              <a:ext cx="86360" cy="90170"/>
            </a:xfrm>
            <a:custGeom>
              <a:avLst/>
              <a:gdLst/>
              <a:ahLst/>
              <a:cxnLst/>
              <a:rect r="r" b="b" t="t" l="l"/>
              <a:pathLst>
                <a:path h="90170" w="86360">
                  <a:moveTo>
                    <a:pt x="86360" y="30480"/>
                  </a:moveTo>
                  <a:cubicBezTo>
                    <a:pt x="74930" y="78740"/>
                    <a:pt x="68580" y="81280"/>
                    <a:pt x="62230" y="85090"/>
                  </a:cubicBezTo>
                  <a:cubicBezTo>
                    <a:pt x="55880" y="87630"/>
                    <a:pt x="49530" y="90170"/>
                    <a:pt x="41910" y="88900"/>
                  </a:cubicBezTo>
                  <a:cubicBezTo>
                    <a:pt x="30480" y="86360"/>
                    <a:pt x="12700" y="76200"/>
                    <a:pt x="6350" y="67310"/>
                  </a:cubicBezTo>
                  <a:cubicBezTo>
                    <a:pt x="1270" y="60960"/>
                    <a:pt x="0" y="54610"/>
                    <a:pt x="0" y="46990"/>
                  </a:cubicBezTo>
                  <a:cubicBezTo>
                    <a:pt x="1270" y="35560"/>
                    <a:pt x="7620" y="16510"/>
                    <a:pt x="16510" y="8890"/>
                  </a:cubicBezTo>
                  <a:cubicBezTo>
                    <a:pt x="26670" y="1270"/>
                    <a:pt x="46990" y="0"/>
                    <a:pt x="57150" y="1270"/>
                  </a:cubicBezTo>
                  <a:cubicBezTo>
                    <a:pt x="64770" y="2540"/>
                    <a:pt x="76200" y="12700"/>
                    <a:pt x="76200" y="12700"/>
                  </a:cubicBezTo>
                </a:path>
              </a:pathLst>
            </a:custGeom>
            <a:solidFill>
              <a:srgbClr val="FFFFFF"/>
            </a:solidFill>
            <a:ln cap="sq">
              <a:noFill/>
              <a:prstDash val="solid"/>
              <a:miter/>
            </a:ln>
          </p:spPr>
        </p:sp>
      </p:grpSp>
      <p:grpSp>
        <p:nvGrpSpPr>
          <p:cNvPr name="Group 23" id="23"/>
          <p:cNvGrpSpPr/>
          <p:nvPr/>
        </p:nvGrpSpPr>
        <p:grpSpPr>
          <a:xfrm rot="0">
            <a:off x="7441882" y="6536055"/>
            <a:ext cx="2017395" cy="300038"/>
            <a:chOff x="0" y="0"/>
            <a:chExt cx="2689860" cy="400050"/>
          </a:xfrm>
        </p:grpSpPr>
        <p:sp>
          <p:nvSpPr>
            <p:cNvPr name="Freeform 24" id="24"/>
            <p:cNvSpPr/>
            <p:nvPr/>
          </p:nvSpPr>
          <p:spPr>
            <a:xfrm flipH="false" flipV="false" rot="0">
              <a:off x="48260" y="49530"/>
              <a:ext cx="2590800" cy="302260"/>
            </a:xfrm>
            <a:custGeom>
              <a:avLst/>
              <a:gdLst/>
              <a:ahLst/>
              <a:cxnLst/>
              <a:rect r="r" b="b" t="t" l="l"/>
              <a:pathLst>
                <a:path h="302260" w="2590800">
                  <a:moveTo>
                    <a:pt x="2559050" y="166370"/>
                  </a:moveTo>
                  <a:cubicBezTo>
                    <a:pt x="2414270" y="180340"/>
                    <a:pt x="2383790" y="175260"/>
                    <a:pt x="2366010" y="166370"/>
                  </a:cubicBezTo>
                  <a:cubicBezTo>
                    <a:pt x="2354580" y="161290"/>
                    <a:pt x="2345690" y="156210"/>
                    <a:pt x="2341880" y="147320"/>
                  </a:cubicBezTo>
                  <a:cubicBezTo>
                    <a:pt x="2336800" y="135890"/>
                    <a:pt x="2335530" y="116840"/>
                    <a:pt x="2340610" y="105410"/>
                  </a:cubicBezTo>
                  <a:cubicBezTo>
                    <a:pt x="2344420" y="96520"/>
                    <a:pt x="2350770" y="88900"/>
                    <a:pt x="2362200" y="83820"/>
                  </a:cubicBezTo>
                  <a:cubicBezTo>
                    <a:pt x="2390140" y="72390"/>
                    <a:pt x="2489200" y="74930"/>
                    <a:pt x="2520950" y="80010"/>
                  </a:cubicBezTo>
                  <a:cubicBezTo>
                    <a:pt x="2534920" y="82550"/>
                    <a:pt x="2542540" y="83820"/>
                    <a:pt x="2550160" y="91440"/>
                  </a:cubicBezTo>
                  <a:cubicBezTo>
                    <a:pt x="2557780" y="97790"/>
                    <a:pt x="2562860" y="109220"/>
                    <a:pt x="2564130" y="119380"/>
                  </a:cubicBezTo>
                  <a:cubicBezTo>
                    <a:pt x="2565400" y="128270"/>
                    <a:pt x="2562860" y="140970"/>
                    <a:pt x="2556510" y="149860"/>
                  </a:cubicBezTo>
                  <a:cubicBezTo>
                    <a:pt x="2551430" y="157480"/>
                    <a:pt x="2545080" y="163830"/>
                    <a:pt x="2531110" y="167640"/>
                  </a:cubicBezTo>
                  <a:cubicBezTo>
                    <a:pt x="2496820" y="176530"/>
                    <a:pt x="2397760" y="152400"/>
                    <a:pt x="2329180" y="148590"/>
                  </a:cubicBezTo>
                  <a:cubicBezTo>
                    <a:pt x="2256790" y="146050"/>
                    <a:pt x="2152650" y="142240"/>
                    <a:pt x="2106930" y="148590"/>
                  </a:cubicBezTo>
                  <a:cubicBezTo>
                    <a:pt x="2086610" y="152400"/>
                    <a:pt x="2071370" y="167640"/>
                    <a:pt x="2062480" y="162560"/>
                  </a:cubicBezTo>
                  <a:cubicBezTo>
                    <a:pt x="2052320" y="156210"/>
                    <a:pt x="2045970" y="120650"/>
                    <a:pt x="2052320" y="109220"/>
                  </a:cubicBezTo>
                  <a:cubicBezTo>
                    <a:pt x="2058670" y="97790"/>
                    <a:pt x="2077720" y="93980"/>
                    <a:pt x="2098040" y="92710"/>
                  </a:cubicBezTo>
                  <a:cubicBezTo>
                    <a:pt x="2145030" y="88900"/>
                    <a:pt x="2324100" y="119380"/>
                    <a:pt x="2327910" y="138430"/>
                  </a:cubicBezTo>
                  <a:cubicBezTo>
                    <a:pt x="2330450" y="148590"/>
                    <a:pt x="2301240" y="168910"/>
                    <a:pt x="2283460" y="171450"/>
                  </a:cubicBezTo>
                  <a:cubicBezTo>
                    <a:pt x="2259330" y="173990"/>
                    <a:pt x="2226310" y="142240"/>
                    <a:pt x="2194560" y="133350"/>
                  </a:cubicBezTo>
                  <a:cubicBezTo>
                    <a:pt x="2159000" y="123190"/>
                    <a:pt x="2125980" y="119380"/>
                    <a:pt x="2080260" y="116840"/>
                  </a:cubicBezTo>
                  <a:cubicBezTo>
                    <a:pt x="2016760" y="113030"/>
                    <a:pt x="1920240" y="111760"/>
                    <a:pt x="1845310" y="120650"/>
                  </a:cubicBezTo>
                  <a:cubicBezTo>
                    <a:pt x="1776730" y="128270"/>
                    <a:pt x="1680210" y="180340"/>
                    <a:pt x="1648460" y="163830"/>
                  </a:cubicBezTo>
                  <a:cubicBezTo>
                    <a:pt x="1633220" y="154940"/>
                    <a:pt x="1644650" y="118110"/>
                    <a:pt x="1629410" y="113030"/>
                  </a:cubicBezTo>
                  <a:cubicBezTo>
                    <a:pt x="1601470" y="102870"/>
                    <a:pt x="1516380" y="204470"/>
                    <a:pt x="1457960" y="208280"/>
                  </a:cubicBezTo>
                  <a:cubicBezTo>
                    <a:pt x="1402080" y="213360"/>
                    <a:pt x="1342390" y="158750"/>
                    <a:pt x="1285240" y="142240"/>
                  </a:cubicBezTo>
                  <a:cubicBezTo>
                    <a:pt x="1231900" y="127000"/>
                    <a:pt x="1202690" y="116840"/>
                    <a:pt x="1127760" y="107950"/>
                  </a:cubicBezTo>
                  <a:cubicBezTo>
                    <a:pt x="946150" y="87630"/>
                    <a:pt x="269240" y="26670"/>
                    <a:pt x="182880" y="96520"/>
                  </a:cubicBezTo>
                  <a:cubicBezTo>
                    <a:pt x="157480" y="118110"/>
                    <a:pt x="180340" y="162560"/>
                    <a:pt x="167640" y="180340"/>
                  </a:cubicBezTo>
                  <a:cubicBezTo>
                    <a:pt x="157480" y="193040"/>
                    <a:pt x="135890" y="203200"/>
                    <a:pt x="121920" y="201930"/>
                  </a:cubicBezTo>
                  <a:cubicBezTo>
                    <a:pt x="110490" y="201930"/>
                    <a:pt x="95250" y="189230"/>
                    <a:pt x="88900" y="179070"/>
                  </a:cubicBezTo>
                  <a:cubicBezTo>
                    <a:pt x="81280" y="166370"/>
                    <a:pt x="81280" y="143510"/>
                    <a:pt x="83820" y="129540"/>
                  </a:cubicBezTo>
                  <a:cubicBezTo>
                    <a:pt x="85090" y="118110"/>
                    <a:pt x="87630" y="106680"/>
                    <a:pt x="93980" y="99060"/>
                  </a:cubicBezTo>
                  <a:cubicBezTo>
                    <a:pt x="101600" y="92710"/>
                    <a:pt x="111760" y="85090"/>
                    <a:pt x="121920" y="85090"/>
                  </a:cubicBezTo>
                  <a:cubicBezTo>
                    <a:pt x="134620" y="83820"/>
                    <a:pt x="152400" y="91440"/>
                    <a:pt x="161290" y="99060"/>
                  </a:cubicBezTo>
                  <a:cubicBezTo>
                    <a:pt x="167640" y="106680"/>
                    <a:pt x="173990" y="119380"/>
                    <a:pt x="172720" y="128270"/>
                  </a:cubicBezTo>
                  <a:cubicBezTo>
                    <a:pt x="170180" y="142240"/>
                    <a:pt x="152400" y="157480"/>
                    <a:pt x="137160" y="168910"/>
                  </a:cubicBezTo>
                  <a:cubicBezTo>
                    <a:pt x="118110" y="182880"/>
                    <a:pt x="80010" y="203200"/>
                    <a:pt x="59690" y="200660"/>
                  </a:cubicBezTo>
                  <a:cubicBezTo>
                    <a:pt x="45720" y="198120"/>
                    <a:pt x="31750" y="186690"/>
                    <a:pt x="26670" y="175260"/>
                  </a:cubicBezTo>
                  <a:cubicBezTo>
                    <a:pt x="21590" y="163830"/>
                    <a:pt x="22860" y="148590"/>
                    <a:pt x="27940" y="134620"/>
                  </a:cubicBezTo>
                  <a:cubicBezTo>
                    <a:pt x="36830" y="114300"/>
                    <a:pt x="62230" y="86360"/>
                    <a:pt x="85090" y="71120"/>
                  </a:cubicBezTo>
                  <a:cubicBezTo>
                    <a:pt x="106680" y="57150"/>
                    <a:pt x="140970" y="41910"/>
                    <a:pt x="158750" y="46990"/>
                  </a:cubicBezTo>
                  <a:cubicBezTo>
                    <a:pt x="172720" y="49530"/>
                    <a:pt x="182880" y="62230"/>
                    <a:pt x="190500" y="78740"/>
                  </a:cubicBezTo>
                  <a:cubicBezTo>
                    <a:pt x="203200" y="107950"/>
                    <a:pt x="203200" y="191770"/>
                    <a:pt x="198120" y="222250"/>
                  </a:cubicBezTo>
                  <a:cubicBezTo>
                    <a:pt x="195580" y="236220"/>
                    <a:pt x="194310" y="243840"/>
                    <a:pt x="186690" y="251460"/>
                  </a:cubicBezTo>
                  <a:cubicBezTo>
                    <a:pt x="179070" y="259080"/>
                    <a:pt x="161290" y="267970"/>
                    <a:pt x="148590" y="265430"/>
                  </a:cubicBezTo>
                  <a:cubicBezTo>
                    <a:pt x="134620" y="264160"/>
                    <a:pt x="119380" y="250190"/>
                    <a:pt x="110490" y="232410"/>
                  </a:cubicBezTo>
                  <a:cubicBezTo>
                    <a:pt x="93980" y="198120"/>
                    <a:pt x="96520" y="86360"/>
                    <a:pt x="100330" y="52070"/>
                  </a:cubicBezTo>
                  <a:cubicBezTo>
                    <a:pt x="101600" y="36830"/>
                    <a:pt x="101600" y="29210"/>
                    <a:pt x="107950" y="21590"/>
                  </a:cubicBezTo>
                  <a:cubicBezTo>
                    <a:pt x="114300" y="11430"/>
                    <a:pt x="132080" y="1270"/>
                    <a:pt x="143510" y="1270"/>
                  </a:cubicBezTo>
                  <a:cubicBezTo>
                    <a:pt x="157480" y="2540"/>
                    <a:pt x="176530" y="15240"/>
                    <a:pt x="185420" y="30480"/>
                  </a:cubicBezTo>
                  <a:cubicBezTo>
                    <a:pt x="198120" y="53340"/>
                    <a:pt x="194310" y="107950"/>
                    <a:pt x="191770" y="140970"/>
                  </a:cubicBezTo>
                  <a:cubicBezTo>
                    <a:pt x="189230" y="168910"/>
                    <a:pt x="187960" y="201930"/>
                    <a:pt x="176530" y="215900"/>
                  </a:cubicBezTo>
                  <a:cubicBezTo>
                    <a:pt x="170180" y="226060"/>
                    <a:pt x="158750" y="229870"/>
                    <a:pt x="148590" y="231140"/>
                  </a:cubicBezTo>
                  <a:cubicBezTo>
                    <a:pt x="137160" y="232410"/>
                    <a:pt x="119380" y="227330"/>
                    <a:pt x="110490" y="215900"/>
                  </a:cubicBezTo>
                  <a:cubicBezTo>
                    <a:pt x="97790" y="200660"/>
                    <a:pt x="96520" y="158750"/>
                    <a:pt x="96520" y="132080"/>
                  </a:cubicBezTo>
                  <a:cubicBezTo>
                    <a:pt x="95250" y="106680"/>
                    <a:pt x="95250" y="77470"/>
                    <a:pt x="104140" y="59690"/>
                  </a:cubicBezTo>
                  <a:cubicBezTo>
                    <a:pt x="113030" y="44450"/>
                    <a:pt x="130810" y="30480"/>
                    <a:pt x="144780" y="27940"/>
                  </a:cubicBezTo>
                  <a:cubicBezTo>
                    <a:pt x="154940" y="25400"/>
                    <a:pt x="166370" y="30480"/>
                    <a:pt x="173990" y="36830"/>
                  </a:cubicBezTo>
                  <a:cubicBezTo>
                    <a:pt x="181610" y="43180"/>
                    <a:pt x="187960" y="49530"/>
                    <a:pt x="190500" y="63500"/>
                  </a:cubicBezTo>
                  <a:cubicBezTo>
                    <a:pt x="199390" y="99060"/>
                    <a:pt x="189230" y="232410"/>
                    <a:pt x="177800" y="266700"/>
                  </a:cubicBezTo>
                  <a:cubicBezTo>
                    <a:pt x="172720" y="280670"/>
                    <a:pt x="167640" y="287020"/>
                    <a:pt x="158750" y="292100"/>
                  </a:cubicBezTo>
                  <a:cubicBezTo>
                    <a:pt x="151130" y="298450"/>
                    <a:pt x="138430" y="302260"/>
                    <a:pt x="128270" y="299720"/>
                  </a:cubicBezTo>
                  <a:cubicBezTo>
                    <a:pt x="115570" y="295910"/>
                    <a:pt x="99060" y="283210"/>
                    <a:pt x="91440" y="265430"/>
                  </a:cubicBezTo>
                  <a:cubicBezTo>
                    <a:pt x="77470" y="236220"/>
                    <a:pt x="64770" y="149860"/>
                    <a:pt x="83820" y="125730"/>
                  </a:cubicBezTo>
                  <a:cubicBezTo>
                    <a:pt x="96520" y="109220"/>
                    <a:pt x="144780" y="100330"/>
                    <a:pt x="154940" y="110490"/>
                  </a:cubicBezTo>
                  <a:cubicBezTo>
                    <a:pt x="165100" y="121920"/>
                    <a:pt x="147320" y="181610"/>
                    <a:pt x="133350" y="200660"/>
                  </a:cubicBezTo>
                  <a:cubicBezTo>
                    <a:pt x="124460" y="212090"/>
                    <a:pt x="110490" y="222250"/>
                    <a:pt x="97790" y="222250"/>
                  </a:cubicBezTo>
                  <a:cubicBezTo>
                    <a:pt x="85090" y="222250"/>
                    <a:pt x="64770" y="209550"/>
                    <a:pt x="54610" y="195580"/>
                  </a:cubicBezTo>
                  <a:cubicBezTo>
                    <a:pt x="43180" y="177800"/>
                    <a:pt x="41910" y="140970"/>
                    <a:pt x="44450" y="115570"/>
                  </a:cubicBezTo>
                  <a:cubicBezTo>
                    <a:pt x="45720" y="93980"/>
                    <a:pt x="52070" y="66040"/>
                    <a:pt x="63500" y="55880"/>
                  </a:cubicBezTo>
                  <a:cubicBezTo>
                    <a:pt x="71120" y="48260"/>
                    <a:pt x="83820" y="46990"/>
                    <a:pt x="93980" y="48260"/>
                  </a:cubicBezTo>
                  <a:cubicBezTo>
                    <a:pt x="102870" y="49530"/>
                    <a:pt x="115570" y="54610"/>
                    <a:pt x="121920" y="62230"/>
                  </a:cubicBezTo>
                  <a:cubicBezTo>
                    <a:pt x="128270" y="69850"/>
                    <a:pt x="130810" y="78740"/>
                    <a:pt x="133350" y="91440"/>
                  </a:cubicBezTo>
                  <a:cubicBezTo>
                    <a:pt x="137160" y="116840"/>
                    <a:pt x="138430" y="177800"/>
                    <a:pt x="128270" y="201930"/>
                  </a:cubicBezTo>
                  <a:cubicBezTo>
                    <a:pt x="120650" y="217170"/>
                    <a:pt x="109220" y="228600"/>
                    <a:pt x="95250" y="232410"/>
                  </a:cubicBezTo>
                  <a:cubicBezTo>
                    <a:pt x="77470" y="236220"/>
                    <a:pt x="44450" y="222250"/>
                    <a:pt x="27940" y="210820"/>
                  </a:cubicBezTo>
                  <a:cubicBezTo>
                    <a:pt x="15240" y="200660"/>
                    <a:pt x="5080" y="184150"/>
                    <a:pt x="2540" y="168910"/>
                  </a:cubicBezTo>
                  <a:cubicBezTo>
                    <a:pt x="0" y="153670"/>
                    <a:pt x="0" y="133350"/>
                    <a:pt x="11430" y="116840"/>
                  </a:cubicBezTo>
                  <a:cubicBezTo>
                    <a:pt x="29210" y="88900"/>
                    <a:pt x="97790" y="49530"/>
                    <a:pt x="133350" y="36830"/>
                  </a:cubicBezTo>
                  <a:cubicBezTo>
                    <a:pt x="157480" y="29210"/>
                    <a:pt x="184150" y="25400"/>
                    <a:pt x="199390" y="34290"/>
                  </a:cubicBezTo>
                  <a:cubicBezTo>
                    <a:pt x="212090" y="40640"/>
                    <a:pt x="217170" y="55880"/>
                    <a:pt x="222250" y="72390"/>
                  </a:cubicBezTo>
                  <a:cubicBezTo>
                    <a:pt x="231140" y="97790"/>
                    <a:pt x="238760" y="156210"/>
                    <a:pt x="233680" y="177800"/>
                  </a:cubicBezTo>
                  <a:cubicBezTo>
                    <a:pt x="229870" y="190500"/>
                    <a:pt x="223520" y="198120"/>
                    <a:pt x="215900" y="204470"/>
                  </a:cubicBezTo>
                  <a:cubicBezTo>
                    <a:pt x="207010" y="209550"/>
                    <a:pt x="194310" y="213360"/>
                    <a:pt x="185420" y="212090"/>
                  </a:cubicBezTo>
                  <a:cubicBezTo>
                    <a:pt x="175260" y="210820"/>
                    <a:pt x="163830" y="204470"/>
                    <a:pt x="157480" y="196850"/>
                  </a:cubicBezTo>
                  <a:cubicBezTo>
                    <a:pt x="149860" y="190500"/>
                    <a:pt x="146050" y="180340"/>
                    <a:pt x="146050" y="167640"/>
                  </a:cubicBezTo>
                  <a:cubicBezTo>
                    <a:pt x="144780" y="149860"/>
                    <a:pt x="149860" y="113030"/>
                    <a:pt x="160020" y="97790"/>
                  </a:cubicBezTo>
                  <a:cubicBezTo>
                    <a:pt x="168910" y="85090"/>
                    <a:pt x="182880" y="76200"/>
                    <a:pt x="195580" y="74930"/>
                  </a:cubicBezTo>
                  <a:cubicBezTo>
                    <a:pt x="207010" y="73660"/>
                    <a:pt x="224790" y="81280"/>
                    <a:pt x="233680" y="90170"/>
                  </a:cubicBezTo>
                  <a:cubicBezTo>
                    <a:pt x="240030" y="97790"/>
                    <a:pt x="236220" y="116840"/>
                    <a:pt x="243840" y="120650"/>
                  </a:cubicBezTo>
                  <a:cubicBezTo>
                    <a:pt x="252730" y="124460"/>
                    <a:pt x="264160" y="109220"/>
                    <a:pt x="290830" y="105410"/>
                  </a:cubicBezTo>
                  <a:cubicBezTo>
                    <a:pt x="397510" y="90170"/>
                    <a:pt x="928370" y="106680"/>
                    <a:pt x="1144270" y="119380"/>
                  </a:cubicBezTo>
                  <a:cubicBezTo>
                    <a:pt x="1276350" y="127000"/>
                    <a:pt x="1376680" y="147320"/>
                    <a:pt x="1463040" y="151130"/>
                  </a:cubicBezTo>
                  <a:cubicBezTo>
                    <a:pt x="1521460" y="153670"/>
                    <a:pt x="1551940" y="154940"/>
                    <a:pt x="1610360" y="151130"/>
                  </a:cubicBezTo>
                  <a:cubicBezTo>
                    <a:pt x="1700530" y="146050"/>
                    <a:pt x="1898650" y="85090"/>
                    <a:pt x="1946910" y="111760"/>
                  </a:cubicBezTo>
                  <a:cubicBezTo>
                    <a:pt x="1968500" y="124460"/>
                    <a:pt x="1985010" y="156210"/>
                    <a:pt x="1974850" y="172720"/>
                  </a:cubicBezTo>
                  <a:cubicBezTo>
                    <a:pt x="1939290" y="228600"/>
                    <a:pt x="1309370" y="179070"/>
                    <a:pt x="1085850" y="163830"/>
                  </a:cubicBezTo>
                  <a:cubicBezTo>
                    <a:pt x="951230" y="154940"/>
                    <a:pt x="805180" y="147320"/>
                    <a:pt x="763270" y="124460"/>
                  </a:cubicBezTo>
                  <a:cubicBezTo>
                    <a:pt x="750570" y="116840"/>
                    <a:pt x="745490" y="109220"/>
                    <a:pt x="742950" y="100330"/>
                  </a:cubicBezTo>
                  <a:cubicBezTo>
                    <a:pt x="739140" y="91440"/>
                    <a:pt x="737870" y="77470"/>
                    <a:pt x="742950" y="68580"/>
                  </a:cubicBezTo>
                  <a:cubicBezTo>
                    <a:pt x="749300" y="57150"/>
                    <a:pt x="762000" y="46990"/>
                    <a:pt x="784860" y="40640"/>
                  </a:cubicBezTo>
                  <a:cubicBezTo>
                    <a:pt x="864870" y="20320"/>
                    <a:pt x="1160780" y="77470"/>
                    <a:pt x="1350010" y="88900"/>
                  </a:cubicBezTo>
                  <a:cubicBezTo>
                    <a:pt x="1543050" y="101600"/>
                    <a:pt x="1852930" y="81280"/>
                    <a:pt x="1932940" y="111760"/>
                  </a:cubicBezTo>
                  <a:cubicBezTo>
                    <a:pt x="1957070" y="121920"/>
                    <a:pt x="1969770" y="133350"/>
                    <a:pt x="1973580" y="147320"/>
                  </a:cubicBezTo>
                  <a:cubicBezTo>
                    <a:pt x="1977390" y="158750"/>
                    <a:pt x="1972310" y="179070"/>
                    <a:pt x="1963420" y="186690"/>
                  </a:cubicBezTo>
                  <a:cubicBezTo>
                    <a:pt x="1953260" y="196850"/>
                    <a:pt x="1922780" y="201930"/>
                    <a:pt x="1910080" y="195580"/>
                  </a:cubicBezTo>
                  <a:cubicBezTo>
                    <a:pt x="1898650" y="191770"/>
                    <a:pt x="1888490" y="173990"/>
                    <a:pt x="1887220" y="161290"/>
                  </a:cubicBezTo>
                  <a:cubicBezTo>
                    <a:pt x="1884680" y="149860"/>
                    <a:pt x="1892300" y="130810"/>
                    <a:pt x="1901190" y="123190"/>
                  </a:cubicBezTo>
                  <a:cubicBezTo>
                    <a:pt x="1912620" y="114300"/>
                    <a:pt x="1943100" y="111760"/>
                    <a:pt x="1955800" y="119380"/>
                  </a:cubicBezTo>
                  <a:cubicBezTo>
                    <a:pt x="1967230" y="127000"/>
                    <a:pt x="1976120" y="156210"/>
                    <a:pt x="1973580" y="170180"/>
                  </a:cubicBezTo>
                  <a:cubicBezTo>
                    <a:pt x="1969770" y="182880"/>
                    <a:pt x="1962150" y="191770"/>
                    <a:pt x="1943100" y="199390"/>
                  </a:cubicBezTo>
                  <a:cubicBezTo>
                    <a:pt x="1870710" y="227330"/>
                    <a:pt x="1536700" y="189230"/>
                    <a:pt x="1339850" y="177800"/>
                  </a:cubicBezTo>
                  <a:cubicBezTo>
                    <a:pt x="1150620" y="165100"/>
                    <a:pt x="858520" y="152400"/>
                    <a:pt x="783590" y="129540"/>
                  </a:cubicBezTo>
                  <a:cubicBezTo>
                    <a:pt x="763270" y="123190"/>
                    <a:pt x="754380" y="119380"/>
                    <a:pt x="748030" y="109220"/>
                  </a:cubicBezTo>
                  <a:cubicBezTo>
                    <a:pt x="741680" y="101600"/>
                    <a:pt x="739140" y="88900"/>
                    <a:pt x="740410" y="78740"/>
                  </a:cubicBezTo>
                  <a:cubicBezTo>
                    <a:pt x="741680" y="69850"/>
                    <a:pt x="748030" y="57150"/>
                    <a:pt x="755650" y="50800"/>
                  </a:cubicBezTo>
                  <a:cubicBezTo>
                    <a:pt x="763270" y="44450"/>
                    <a:pt x="769620" y="41910"/>
                    <a:pt x="784860" y="40640"/>
                  </a:cubicBezTo>
                  <a:cubicBezTo>
                    <a:pt x="838200" y="34290"/>
                    <a:pt x="995680" y="72390"/>
                    <a:pt x="1136650" y="80010"/>
                  </a:cubicBezTo>
                  <a:cubicBezTo>
                    <a:pt x="1347470" y="91440"/>
                    <a:pt x="1791970" y="58420"/>
                    <a:pt x="1926590" y="80010"/>
                  </a:cubicBezTo>
                  <a:cubicBezTo>
                    <a:pt x="1973580" y="87630"/>
                    <a:pt x="2002790" y="91440"/>
                    <a:pt x="2019300" y="111760"/>
                  </a:cubicBezTo>
                  <a:cubicBezTo>
                    <a:pt x="2033270" y="127000"/>
                    <a:pt x="2039620" y="162560"/>
                    <a:pt x="2032000" y="177800"/>
                  </a:cubicBezTo>
                  <a:cubicBezTo>
                    <a:pt x="2025650" y="190500"/>
                    <a:pt x="2005330" y="196850"/>
                    <a:pt x="1986280" y="200660"/>
                  </a:cubicBezTo>
                  <a:cubicBezTo>
                    <a:pt x="1962150" y="207010"/>
                    <a:pt x="1918970" y="193040"/>
                    <a:pt x="1893570" y="196850"/>
                  </a:cubicBezTo>
                  <a:cubicBezTo>
                    <a:pt x="1875790" y="200660"/>
                    <a:pt x="1870710" y="209550"/>
                    <a:pt x="1849120" y="214630"/>
                  </a:cubicBezTo>
                  <a:cubicBezTo>
                    <a:pt x="1800860" y="226060"/>
                    <a:pt x="1672590" y="237490"/>
                    <a:pt x="1597660" y="240030"/>
                  </a:cubicBezTo>
                  <a:cubicBezTo>
                    <a:pt x="1536700" y="242570"/>
                    <a:pt x="1494790" y="242570"/>
                    <a:pt x="1433830" y="238760"/>
                  </a:cubicBezTo>
                  <a:cubicBezTo>
                    <a:pt x="1358900" y="233680"/>
                    <a:pt x="1295400" y="214630"/>
                    <a:pt x="1184910" y="208280"/>
                  </a:cubicBezTo>
                  <a:cubicBezTo>
                    <a:pt x="969010" y="193040"/>
                    <a:pt x="342900" y="207010"/>
                    <a:pt x="226060" y="194310"/>
                  </a:cubicBezTo>
                  <a:cubicBezTo>
                    <a:pt x="200660" y="191770"/>
                    <a:pt x="190500" y="195580"/>
                    <a:pt x="179070" y="185420"/>
                  </a:cubicBezTo>
                  <a:cubicBezTo>
                    <a:pt x="163830" y="172720"/>
                    <a:pt x="154940" y="135890"/>
                    <a:pt x="154940" y="118110"/>
                  </a:cubicBezTo>
                  <a:cubicBezTo>
                    <a:pt x="154940" y="105410"/>
                    <a:pt x="160020" y="95250"/>
                    <a:pt x="166370" y="88900"/>
                  </a:cubicBezTo>
                  <a:cubicBezTo>
                    <a:pt x="173990" y="81280"/>
                    <a:pt x="185420" y="76200"/>
                    <a:pt x="195580" y="74930"/>
                  </a:cubicBezTo>
                  <a:cubicBezTo>
                    <a:pt x="204470" y="73660"/>
                    <a:pt x="217170" y="77470"/>
                    <a:pt x="226060" y="82550"/>
                  </a:cubicBezTo>
                  <a:cubicBezTo>
                    <a:pt x="233680" y="88900"/>
                    <a:pt x="240030" y="97790"/>
                    <a:pt x="242570" y="109220"/>
                  </a:cubicBezTo>
                  <a:cubicBezTo>
                    <a:pt x="246380" y="129540"/>
                    <a:pt x="236220" y="181610"/>
                    <a:pt x="223520" y="196850"/>
                  </a:cubicBezTo>
                  <a:cubicBezTo>
                    <a:pt x="215900" y="207010"/>
                    <a:pt x="205740" y="210820"/>
                    <a:pt x="195580" y="212090"/>
                  </a:cubicBezTo>
                  <a:cubicBezTo>
                    <a:pt x="184150" y="212090"/>
                    <a:pt x="166370" y="208280"/>
                    <a:pt x="157480" y="196850"/>
                  </a:cubicBezTo>
                  <a:cubicBezTo>
                    <a:pt x="142240" y="179070"/>
                    <a:pt x="125730" y="109220"/>
                    <a:pt x="138430" y="93980"/>
                  </a:cubicBezTo>
                  <a:cubicBezTo>
                    <a:pt x="147320" y="83820"/>
                    <a:pt x="190500" y="87630"/>
                    <a:pt x="193040" y="95250"/>
                  </a:cubicBezTo>
                  <a:cubicBezTo>
                    <a:pt x="195580" y="104140"/>
                    <a:pt x="137160" y="154940"/>
                    <a:pt x="111760" y="161290"/>
                  </a:cubicBezTo>
                  <a:cubicBezTo>
                    <a:pt x="95250" y="165100"/>
                    <a:pt x="74930" y="144780"/>
                    <a:pt x="64770" y="152400"/>
                  </a:cubicBezTo>
                  <a:cubicBezTo>
                    <a:pt x="55880" y="158750"/>
                    <a:pt x="59690" y="205740"/>
                    <a:pt x="57150" y="205740"/>
                  </a:cubicBezTo>
                  <a:cubicBezTo>
                    <a:pt x="53340" y="205740"/>
                    <a:pt x="35560" y="109220"/>
                    <a:pt x="45720" y="81280"/>
                  </a:cubicBezTo>
                  <a:cubicBezTo>
                    <a:pt x="52070" y="64770"/>
                    <a:pt x="69850" y="49530"/>
                    <a:pt x="82550" y="48260"/>
                  </a:cubicBezTo>
                  <a:cubicBezTo>
                    <a:pt x="96520" y="45720"/>
                    <a:pt x="118110" y="57150"/>
                    <a:pt x="128270" y="71120"/>
                  </a:cubicBezTo>
                  <a:cubicBezTo>
                    <a:pt x="142240" y="92710"/>
                    <a:pt x="147320" y="153670"/>
                    <a:pt x="139700" y="180340"/>
                  </a:cubicBezTo>
                  <a:cubicBezTo>
                    <a:pt x="134620" y="198120"/>
                    <a:pt x="121920" y="214630"/>
                    <a:pt x="109220" y="219710"/>
                  </a:cubicBezTo>
                  <a:cubicBezTo>
                    <a:pt x="97790" y="224790"/>
                    <a:pt x="77470" y="220980"/>
                    <a:pt x="68580" y="212090"/>
                  </a:cubicBezTo>
                  <a:cubicBezTo>
                    <a:pt x="57150" y="203200"/>
                    <a:pt x="52070" y="179070"/>
                    <a:pt x="52070" y="157480"/>
                  </a:cubicBezTo>
                  <a:cubicBezTo>
                    <a:pt x="52070" y="130810"/>
                    <a:pt x="62230" y="72390"/>
                    <a:pt x="82550" y="63500"/>
                  </a:cubicBezTo>
                  <a:cubicBezTo>
                    <a:pt x="102870" y="54610"/>
                    <a:pt x="154940" y="80010"/>
                    <a:pt x="172720" y="105410"/>
                  </a:cubicBezTo>
                  <a:cubicBezTo>
                    <a:pt x="194310" y="139700"/>
                    <a:pt x="186690" y="237490"/>
                    <a:pt x="177800" y="266700"/>
                  </a:cubicBezTo>
                  <a:cubicBezTo>
                    <a:pt x="172720" y="280670"/>
                    <a:pt x="167640" y="287020"/>
                    <a:pt x="158750" y="292100"/>
                  </a:cubicBezTo>
                  <a:cubicBezTo>
                    <a:pt x="151130" y="298450"/>
                    <a:pt x="138430" y="300990"/>
                    <a:pt x="128270" y="299720"/>
                  </a:cubicBezTo>
                  <a:cubicBezTo>
                    <a:pt x="118110" y="298450"/>
                    <a:pt x="106680" y="292100"/>
                    <a:pt x="100330" y="284480"/>
                  </a:cubicBezTo>
                  <a:cubicBezTo>
                    <a:pt x="93980" y="276860"/>
                    <a:pt x="91440" y="269240"/>
                    <a:pt x="90170" y="255270"/>
                  </a:cubicBezTo>
                  <a:cubicBezTo>
                    <a:pt x="85090" y="218440"/>
                    <a:pt x="91440" y="92710"/>
                    <a:pt x="104140" y="59690"/>
                  </a:cubicBezTo>
                  <a:cubicBezTo>
                    <a:pt x="109220" y="45720"/>
                    <a:pt x="115570" y="39370"/>
                    <a:pt x="124460" y="34290"/>
                  </a:cubicBezTo>
                  <a:cubicBezTo>
                    <a:pt x="132080" y="29210"/>
                    <a:pt x="144780" y="26670"/>
                    <a:pt x="154940" y="27940"/>
                  </a:cubicBezTo>
                  <a:cubicBezTo>
                    <a:pt x="165100" y="30480"/>
                    <a:pt x="175260" y="36830"/>
                    <a:pt x="181610" y="44450"/>
                  </a:cubicBezTo>
                  <a:cubicBezTo>
                    <a:pt x="187960" y="52070"/>
                    <a:pt x="189230" y="60960"/>
                    <a:pt x="191770" y="74930"/>
                  </a:cubicBezTo>
                  <a:cubicBezTo>
                    <a:pt x="195580" y="102870"/>
                    <a:pt x="196850" y="182880"/>
                    <a:pt x="182880" y="207010"/>
                  </a:cubicBezTo>
                  <a:cubicBezTo>
                    <a:pt x="175260" y="220980"/>
                    <a:pt x="161290" y="229870"/>
                    <a:pt x="148590" y="231140"/>
                  </a:cubicBezTo>
                  <a:cubicBezTo>
                    <a:pt x="137160" y="232410"/>
                    <a:pt x="119380" y="228600"/>
                    <a:pt x="110490" y="215900"/>
                  </a:cubicBezTo>
                  <a:cubicBezTo>
                    <a:pt x="91440" y="190500"/>
                    <a:pt x="87630" y="76200"/>
                    <a:pt x="100330" y="40640"/>
                  </a:cubicBezTo>
                  <a:cubicBezTo>
                    <a:pt x="106680" y="21590"/>
                    <a:pt x="119380" y="6350"/>
                    <a:pt x="133350" y="2540"/>
                  </a:cubicBezTo>
                  <a:cubicBezTo>
                    <a:pt x="147320" y="0"/>
                    <a:pt x="170180" y="8890"/>
                    <a:pt x="180340" y="20320"/>
                  </a:cubicBezTo>
                  <a:cubicBezTo>
                    <a:pt x="194310" y="36830"/>
                    <a:pt x="195580" y="71120"/>
                    <a:pt x="198120" y="100330"/>
                  </a:cubicBezTo>
                  <a:cubicBezTo>
                    <a:pt x="201930" y="138430"/>
                    <a:pt x="205740" y="205740"/>
                    <a:pt x="196850" y="232410"/>
                  </a:cubicBezTo>
                  <a:cubicBezTo>
                    <a:pt x="193040" y="245110"/>
                    <a:pt x="186690" y="252730"/>
                    <a:pt x="179070" y="257810"/>
                  </a:cubicBezTo>
                  <a:cubicBezTo>
                    <a:pt x="171450" y="264160"/>
                    <a:pt x="158750" y="267970"/>
                    <a:pt x="148590" y="265430"/>
                  </a:cubicBezTo>
                  <a:cubicBezTo>
                    <a:pt x="135890" y="262890"/>
                    <a:pt x="118110" y="247650"/>
                    <a:pt x="110490" y="232410"/>
                  </a:cubicBezTo>
                  <a:cubicBezTo>
                    <a:pt x="101600" y="213360"/>
                    <a:pt x="109220" y="177800"/>
                    <a:pt x="109220" y="156210"/>
                  </a:cubicBezTo>
                  <a:cubicBezTo>
                    <a:pt x="109220" y="138430"/>
                    <a:pt x="104140" y="114300"/>
                    <a:pt x="111760" y="110490"/>
                  </a:cubicBezTo>
                  <a:cubicBezTo>
                    <a:pt x="118110" y="105410"/>
                    <a:pt x="152400" y="119380"/>
                    <a:pt x="153670" y="128270"/>
                  </a:cubicBezTo>
                  <a:cubicBezTo>
                    <a:pt x="156210" y="143510"/>
                    <a:pt x="93980" y="196850"/>
                    <a:pt x="71120" y="200660"/>
                  </a:cubicBezTo>
                  <a:cubicBezTo>
                    <a:pt x="55880" y="203200"/>
                    <a:pt x="40640" y="194310"/>
                    <a:pt x="33020" y="184150"/>
                  </a:cubicBezTo>
                  <a:cubicBezTo>
                    <a:pt x="25400" y="175260"/>
                    <a:pt x="20320" y="156210"/>
                    <a:pt x="24130" y="143510"/>
                  </a:cubicBezTo>
                  <a:cubicBezTo>
                    <a:pt x="27940" y="132080"/>
                    <a:pt x="40640" y="121920"/>
                    <a:pt x="53340" y="114300"/>
                  </a:cubicBezTo>
                  <a:cubicBezTo>
                    <a:pt x="68580" y="102870"/>
                    <a:pt x="115570" y="86360"/>
                    <a:pt x="118110" y="91440"/>
                  </a:cubicBezTo>
                  <a:cubicBezTo>
                    <a:pt x="120650" y="95250"/>
                    <a:pt x="85090" y="130810"/>
                    <a:pt x="83820" y="129540"/>
                  </a:cubicBezTo>
                  <a:cubicBezTo>
                    <a:pt x="81280" y="128270"/>
                    <a:pt x="92710" y="99060"/>
                    <a:pt x="102870" y="92710"/>
                  </a:cubicBezTo>
                  <a:cubicBezTo>
                    <a:pt x="113030" y="85090"/>
                    <a:pt x="132080" y="82550"/>
                    <a:pt x="143510" y="87630"/>
                  </a:cubicBezTo>
                  <a:cubicBezTo>
                    <a:pt x="156210" y="92710"/>
                    <a:pt x="167640" y="114300"/>
                    <a:pt x="172720" y="128270"/>
                  </a:cubicBezTo>
                  <a:cubicBezTo>
                    <a:pt x="176530" y="142240"/>
                    <a:pt x="175260" y="158750"/>
                    <a:pt x="171450" y="170180"/>
                  </a:cubicBezTo>
                  <a:cubicBezTo>
                    <a:pt x="167640" y="180340"/>
                    <a:pt x="161290" y="190500"/>
                    <a:pt x="152400" y="195580"/>
                  </a:cubicBezTo>
                  <a:cubicBezTo>
                    <a:pt x="142240" y="201930"/>
                    <a:pt x="123190" y="204470"/>
                    <a:pt x="111760" y="199390"/>
                  </a:cubicBezTo>
                  <a:cubicBezTo>
                    <a:pt x="100330" y="195580"/>
                    <a:pt x="88900" y="184150"/>
                    <a:pt x="85090" y="168910"/>
                  </a:cubicBezTo>
                  <a:cubicBezTo>
                    <a:pt x="78740" y="142240"/>
                    <a:pt x="96520" y="74930"/>
                    <a:pt x="113030" y="48260"/>
                  </a:cubicBezTo>
                  <a:cubicBezTo>
                    <a:pt x="123190" y="30480"/>
                    <a:pt x="137160" y="17780"/>
                    <a:pt x="152400" y="11430"/>
                  </a:cubicBezTo>
                  <a:cubicBezTo>
                    <a:pt x="167640" y="5080"/>
                    <a:pt x="177800" y="8890"/>
                    <a:pt x="207010" y="7620"/>
                  </a:cubicBezTo>
                  <a:cubicBezTo>
                    <a:pt x="318770" y="5080"/>
                    <a:pt x="861060" y="5080"/>
                    <a:pt x="1042670" y="15240"/>
                  </a:cubicBezTo>
                  <a:cubicBezTo>
                    <a:pt x="1130300" y="20320"/>
                    <a:pt x="1177290" y="20320"/>
                    <a:pt x="1236980" y="35560"/>
                  </a:cubicBezTo>
                  <a:cubicBezTo>
                    <a:pt x="1291590" y="49530"/>
                    <a:pt x="1356360" y="73660"/>
                    <a:pt x="1390650" y="97790"/>
                  </a:cubicBezTo>
                  <a:cubicBezTo>
                    <a:pt x="1412240" y="111760"/>
                    <a:pt x="1424940" y="127000"/>
                    <a:pt x="1436370" y="144780"/>
                  </a:cubicBezTo>
                  <a:cubicBezTo>
                    <a:pt x="1446530" y="161290"/>
                    <a:pt x="1456690" y="182880"/>
                    <a:pt x="1455420" y="200660"/>
                  </a:cubicBezTo>
                  <a:cubicBezTo>
                    <a:pt x="1452880" y="215900"/>
                    <a:pt x="1442720" y="237490"/>
                    <a:pt x="1428750" y="245110"/>
                  </a:cubicBezTo>
                  <a:cubicBezTo>
                    <a:pt x="1416050" y="252730"/>
                    <a:pt x="1385570" y="255270"/>
                    <a:pt x="1374140" y="246380"/>
                  </a:cubicBezTo>
                  <a:cubicBezTo>
                    <a:pt x="1361440" y="236220"/>
                    <a:pt x="1357630" y="199390"/>
                    <a:pt x="1362710" y="181610"/>
                  </a:cubicBezTo>
                  <a:cubicBezTo>
                    <a:pt x="1369060" y="163830"/>
                    <a:pt x="1384300" y="152400"/>
                    <a:pt x="1405890" y="135890"/>
                  </a:cubicBezTo>
                  <a:cubicBezTo>
                    <a:pt x="1446530" y="107950"/>
                    <a:pt x="1554480" y="55880"/>
                    <a:pt x="1600200" y="46990"/>
                  </a:cubicBezTo>
                  <a:cubicBezTo>
                    <a:pt x="1624330" y="43180"/>
                    <a:pt x="1639570" y="43180"/>
                    <a:pt x="1657350" y="50800"/>
                  </a:cubicBezTo>
                  <a:cubicBezTo>
                    <a:pt x="1673860" y="57150"/>
                    <a:pt x="1694180" y="72390"/>
                    <a:pt x="1703070" y="88900"/>
                  </a:cubicBezTo>
                  <a:cubicBezTo>
                    <a:pt x="1710690" y="104140"/>
                    <a:pt x="1710690" y="128270"/>
                    <a:pt x="1705610" y="144780"/>
                  </a:cubicBezTo>
                  <a:cubicBezTo>
                    <a:pt x="1700530" y="161290"/>
                    <a:pt x="1686560" y="179070"/>
                    <a:pt x="1671320" y="186690"/>
                  </a:cubicBezTo>
                  <a:cubicBezTo>
                    <a:pt x="1654810" y="195580"/>
                    <a:pt x="1625600" y="199390"/>
                    <a:pt x="1607820" y="193040"/>
                  </a:cubicBezTo>
                  <a:cubicBezTo>
                    <a:pt x="1591310" y="189230"/>
                    <a:pt x="1573530" y="175260"/>
                    <a:pt x="1567180" y="161290"/>
                  </a:cubicBezTo>
                  <a:cubicBezTo>
                    <a:pt x="1560830" y="147320"/>
                    <a:pt x="1560830" y="127000"/>
                    <a:pt x="1568450" y="113030"/>
                  </a:cubicBezTo>
                  <a:cubicBezTo>
                    <a:pt x="1574800" y="100330"/>
                    <a:pt x="1592580" y="91440"/>
                    <a:pt x="1612900" y="82550"/>
                  </a:cubicBezTo>
                  <a:cubicBezTo>
                    <a:pt x="1643380" y="67310"/>
                    <a:pt x="1696720" y="52070"/>
                    <a:pt x="1742440" y="43180"/>
                  </a:cubicBezTo>
                  <a:cubicBezTo>
                    <a:pt x="1790700" y="33020"/>
                    <a:pt x="1835150" y="29210"/>
                    <a:pt x="1896110" y="27940"/>
                  </a:cubicBezTo>
                  <a:cubicBezTo>
                    <a:pt x="1982470" y="25400"/>
                    <a:pt x="2131060" y="19050"/>
                    <a:pt x="2209800" y="43180"/>
                  </a:cubicBezTo>
                  <a:cubicBezTo>
                    <a:pt x="2264410" y="59690"/>
                    <a:pt x="2312670" y="92710"/>
                    <a:pt x="2336800" y="120650"/>
                  </a:cubicBezTo>
                  <a:cubicBezTo>
                    <a:pt x="2352040" y="137160"/>
                    <a:pt x="2360930" y="157480"/>
                    <a:pt x="2359660" y="173990"/>
                  </a:cubicBezTo>
                  <a:cubicBezTo>
                    <a:pt x="2358390" y="187960"/>
                    <a:pt x="2350770" y="204470"/>
                    <a:pt x="2332990" y="212090"/>
                  </a:cubicBezTo>
                  <a:cubicBezTo>
                    <a:pt x="2289810" y="233680"/>
                    <a:pt x="2086610" y="200660"/>
                    <a:pt x="2032000" y="179070"/>
                  </a:cubicBezTo>
                  <a:cubicBezTo>
                    <a:pt x="2007870" y="168910"/>
                    <a:pt x="1992630" y="160020"/>
                    <a:pt x="1986280" y="144780"/>
                  </a:cubicBezTo>
                  <a:cubicBezTo>
                    <a:pt x="1979930" y="128270"/>
                    <a:pt x="1986280" y="95250"/>
                    <a:pt x="1997710" y="86360"/>
                  </a:cubicBezTo>
                  <a:cubicBezTo>
                    <a:pt x="2007870" y="77470"/>
                    <a:pt x="2033270" y="91440"/>
                    <a:pt x="2051050" y="87630"/>
                  </a:cubicBezTo>
                  <a:cubicBezTo>
                    <a:pt x="2070100" y="82550"/>
                    <a:pt x="2080260" y="66040"/>
                    <a:pt x="2106930" y="59690"/>
                  </a:cubicBezTo>
                  <a:cubicBezTo>
                    <a:pt x="2161540" y="48260"/>
                    <a:pt x="2292350" y="54610"/>
                    <a:pt x="2371090" y="60960"/>
                  </a:cubicBezTo>
                  <a:cubicBezTo>
                    <a:pt x="2433320" y="64770"/>
                    <a:pt x="2512060" y="66040"/>
                    <a:pt x="2541270" y="85090"/>
                  </a:cubicBezTo>
                  <a:cubicBezTo>
                    <a:pt x="2555240" y="93980"/>
                    <a:pt x="2564130" y="106680"/>
                    <a:pt x="2564130" y="119380"/>
                  </a:cubicBezTo>
                  <a:cubicBezTo>
                    <a:pt x="2565400" y="132080"/>
                    <a:pt x="2556510" y="153670"/>
                    <a:pt x="2541270" y="163830"/>
                  </a:cubicBezTo>
                  <a:cubicBezTo>
                    <a:pt x="2510790" y="181610"/>
                    <a:pt x="2399030" y="182880"/>
                    <a:pt x="2366010" y="166370"/>
                  </a:cubicBezTo>
                  <a:cubicBezTo>
                    <a:pt x="2348230" y="158750"/>
                    <a:pt x="2336800" y="140970"/>
                    <a:pt x="2335530" y="127000"/>
                  </a:cubicBezTo>
                  <a:cubicBezTo>
                    <a:pt x="2335530" y="113030"/>
                    <a:pt x="2348230" y="91440"/>
                    <a:pt x="2362200" y="83820"/>
                  </a:cubicBezTo>
                  <a:cubicBezTo>
                    <a:pt x="2383790" y="73660"/>
                    <a:pt x="2426970" y="93980"/>
                    <a:pt x="2458720" y="92710"/>
                  </a:cubicBezTo>
                  <a:cubicBezTo>
                    <a:pt x="2490470" y="92710"/>
                    <a:pt x="2531110" y="76200"/>
                    <a:pt x="2552700" y="80010"/>
                  </a:cubicBezTo>
                  <a:cubicBezTo>
                    <a:pt x="2565400" y="82550"/>
                    <a:pt x="2573020" y="88900"/>
                    <a:pt x="2579370" y="96520"/>
                  </a:cubicBezTo>
                  <a:cubicBezTo>
                    <a:pt x="2585720" y="104140"/>
                    <a:pt x="2590800" y="115570"/>
                    <a:pt x="2589530" y="125730"/>
                  </a:cubicBezTo>
                  <a:cubicBezTo>
                    <a:pt x="2586990" y="138430"/>
                    <a:pt x="2559050" y="166370"/>
                    <a:pt x="2559050" y="166370"/>
                  </a:cubicBezTo>
                </a:path>
              </a:pathLst>
            </a:custGeom>
            <a:solidFill>
              <a:srgbClr val="FFFFFF"/>
            </a:solidFill>
            <a:ln cap="sq">
              <a:noFill/>
              <a:prstDash val="solid"/>
              <a:miter/>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13258" y="1541464"/>
            <a:ext cx="18717607" cy="17641345"/>
          </a:xfrm>
          <a:custGeom>
            <a:avLst/>
            <a:gdLst/>
            <a:ahLst/>
            <a:cxnLst/>
            <a:rect r="r" b="b" t="t" l="l"/>
            <a:pathLst>
              <a:path h="17641345" w="18717607">
                <a:moveTo>
                  <a:pt x="0" y="0"/>
                </a:moveTo>
                <a:lnTo>
                  <a:pt x="18717607" y="0"/>
                </a:lnTo>
                <a:lnTo>
                  <a:pt x="18717607" y="17641345"/>
                </a:lnTo>
                <a:lnTo>
                  <a:pt x="0" y="17641345"/>
                </a:lnTo>
                <a:lnTo>
                  <a:pt x="0" y="0"/>
                </a:lnTo>
                <a:close/>
              </a:path>
            </a:pathLst>
          </a:custGeom>
          <a:blipFill>
            <a:blip r:embed="rId2"/>
            <a:stretch>
              <a:fillRect l="0" t="0" r="0" b="0"/>
            </a:stretch>
          </a:blipFill>
        </p:spPr>
      </p:sp>
      <p:sp>
        <p:nvSpPr>
          <p:cNvPr name="TextBox 3" id="3"/>
          <p:cNvSpPr txBox="true"/>
          <p:nvPr/>
        </p:nvSpPr>
        <p:spPr>
          <a:xfrm rot="0">
            <a:off x="1028700" y="409178"/>
            <a:ext cx="11582400" cy="790575"/>
          </a:xfrm>
          <a:prstGeom prst="rect">
            <a:avLst/>
          </a:prstGeom>
        </p:spPr>
        <p:txBody>
          <a:bodyPr anchor="t" rtlCol="false" tIns="0" lIns="0" bIns="0" rIns="0">
            <a:spAutoFit/>
          </a:bodyPr>
          <a:lstStyle/>
          <a:p>
            <a:pPr algn="l" marL="0" indent="0" lvl="0">
              <a:lnSpc>
                <a:spcPts val="5310"/>
              </a:lnSpc>
              <a:spcBef>
                <a:spcPct val="0"/>
              </a:spcBef>
            </a:pPr>
            <a:r>
              <a:rPr lang="en-US" sz="4425">
                <a:solidFill>
                  <a:srgbClr val="000000"/>
                </a:solidFill>
                <a:latin typeface="Agrandir Wide Ultra-Bold"/>
              </a:rPr>
              <a:t>4. Soluzione completa</a:t>
            </a:r>
          </a:p>
        </p:txBody>
      </p:sp>
      <p:sp>
        <p:nvSpPr>
          <p:cNvPr name="TextBox 4" id="4"/>
          <p:cNvSpPr txBox="true"/>
          <p:nvPr/>
        </p:nvSpPr>
        <p:spPr>
          <a:xfrm rot="0">
            <a:off x="1028700" y="1569902"/>
            <a:ext cx="11582400" cy="1438275"/>
          </a:xfrm>
          <a:prstGeom prst="rect">
            <a:avLst/>
          </a:prstGeom>
        </p:spPr>
        <p:txBody>
          <a:bodyPr anchor="t" rtlCol="false" tIns="0" lIns="0" bIns="0" rIns="0">
            <a:spAutoFit/>
          </a:bodyPr>
          <a:lstStyle/>
          <a:p>
            <a:pPr>
              <a:lnSpc>
                <a:spcPts val="2760"/>
              </a:lnSpc>
              <a:spcBef>
                <a:spcPct val="0"/>
              </a:spcBef>
            </a:pPr>
            <a:r>
              <a:rPr lang="en-US" sz="2300">
                <a:solidFill>
                  <a:srgbClr val="000000"/>
                </a:solidFill>
                <a:latin typeface="Agrandir Wide"/>
              </a:rPr>
              <a:t>Andiamo ora a unire in un unico progetto di rete il risultato finale, implementando i sistemi di sicurezza da attacchi SQLi, XSS e dai malware. Impediremo così l’accesso dell’attaccante alla web app e alla rete interna.</a:t>
            </a:r>
          </a:p>
        </p:txBody>
      </p:sp>
      <p:grpSp>
        <p:nvGrpSpPr>
          <p:cNvPr name="Group 5" id="5"/>
          <p:cNvGrpSpPr/>
          <p:nvPr/>
        </p:nvGrpSpPr>
        <p:grpSpPr>
          <a:xfrm rot="0">
            <a:off x="8610939" y="8215172"/>
            <a:ext cx="260033" cy="114300"/>
            <a:chOff x="0" y="0"/>
            <a:chExt cx="346710" cy="152400"/>
          </a:xfrm>
        </p:grpSpPr>
        <p:sp>
          <p:nvSpPr>
            <p:cNvPr name="Freeform 6" id="6"/>
            <p:cNvSpPr/>
            <p:nvPr/>
          </p:nvSpPr>
          <p:spPr>
            <a:xfrm flipH="false" flipV="false" rot="0">
              <a:off x="49530" y="46990"/>
              <a:ext cx="247650" cy="62230"/>
            </a:xfrm>
            <a:custGeom>
              <a:avLst/>
              <a:gdLst/>
              <a:ahLst/>
              <a:cxnLst/>
              <a:rect r="r" b="b" t="t" l="l"/>
              <a:pathLst>
                <a:path h="62230" w="247650">
                  <a:moveTo>
                    <a:pt x="64770" y="17780"/>
                  </a:moveTo>
                  <a:cubicBezTo>
                    <a:pt x="214630" y="8890"/>
                    <a:pt x="175260" y="24130"/>
                    <a:pt x="154940" y="29210"/>
                  </a:cubicBezTo>
                  <a:cubicBezTo>
                    <a:pt x="132080" y="35560"/>
                    <a:pt x="95250" y="44450"/>
                    <a:pt x="85090" y="39370"/>
                  </a:cubicBezTo>
                  <a:cubicBezTo>
                    <a:pt x="81280" y="36830"/>
                    <a:pt x="78740" y="31750"/>
                    <a:pt x="80010" y="29210"/>
                  </a:cubicBezTo>
                  <a:cubicBezTo>
                    <a:pt x="85090" y="22860"/>
                    <a:pt x="165100" y="24130"/>
                    <a:pt x="172720" y="31750"/>
                  </a:cubicBezTo>
                  <a:cubicBezTo>
                    <a:pt x="176530" y="35560"/>
                    <a:pt x="176530" y="40640"/>
                    <a:pt x="172720" y="44450"/>
                  </a:cubicBezTo>
                  <a:cubicBezTo>
                    <a:pt x="165100" y="53340"/>
                    <a:pt x="85090" y="62230"/>
                    <a:pt x="77470" y="53340"/>
                  </a:cubicBezTo>
                  <a:cubicBezTo>
                    <a:pt x="73660" y="50800"/>
                    <a:pt x="73660" y="44450"/>
                    <a:pt x="77470" y="40640"/>
                  </a:cubicBezTo>
                  <a:cubicBezTo>
                    <a:pt x="88900" y="29210"/>
                    <a:pt x="238760" y="24130"/>
                    <a:pt x="246380" y="34290"/>
                  </a:cubicBezTo>
                  <a:cubicBezTo>
                    <a:pt x="247650" y="36830"/>
                    <a:pt x="245110" y="41910"/>
                    <a:pt x="241300" y="44450"/>
                  </a:cubicBezTo>
                  <a:cubicBezTo>
                    <a:pt x="220980" y="57150"/>
                    <a:pt x="22860" y="58420"/>
                    <a:pt x="3810" y="44450"/>
                  </a:cubicBezTo>
                  <a:cubicBezTo>
                    <a:pt x="0" y="41910"/>
                    <a:pt x="0" y="35560"/>
                    <a:pt x="1270" y="33020"/>
                  </a:cubicBezTo>
                  <a:cubicBezTo>
                    <a:pt x="5080" y="27940"/>
                    <a:pt x="20320" y="29210"/>
                    <a:pt x="34290" y="27940"/>
                  </a:cubicBezTo>
                  <a:cubicBezTo>
                    <a:pt x="58420" y="25400"/>
                    <a:pt x="128270" y="19050"/>
                    <a:pt x="139700" y="27940"/>
                  </a:cubicBezTo>
                  <a:cubicBezTo>
                    <a:pt x="143510" y="30480"/>
                    <a:pt x="144780" y="36830"/>
                    <a:pt x="142240" y="39370"/>
                  </a:cubicBezTo>
                  <a:cubicBezTo>
                    <a:pt x="135890" y="46990"/>
                    <a:pt x="55880" y="39370"/>
                    <a:pt x="48260" y="30480"/>
                  </a:cubicBezTo>
                  <a:cubicBezTo>
                    <a:pt x="45720" y="27940"/>
                    <a:pt x="45720" y="21590"/>
                    <a:pt x="49530" y="17780"/>
                  </a:cubicBezTo>
                  <a:cubicBezTo>
                    <a:pt x="59690" y="8890"/>
                    <a:pt x="144780" y="8890"/>
                    <a:pt x="153670" y="17780"/>
                  </a:cubicBezTo>
                  <a:cubicBezTo>
                    <a:pt x="156210" y="21590"/>
                    <a:pt x="156210" y="27940"/>
                    <a:pt x="153670" y="30480"/>
                  </a:cubicBezTo>
                  <a:cubicBezTo>
                    <a:pt x="146050" y="36830"/>
                    <a:pt x="86360" y="30480"/>
                    <a:pt x="86360" y="30480"/>
                  </a:cubicBezTo>
                  <a:cubicBezTo>
                    <a:pt x="86360" y="31750"/>
                    <a:pt x="128270" y="26670"/>
                    <a:pt x="134620" y="31750"/>
                  </a:cubicBezTo>
                  <a:cubicBezTo>
                    <a:pt x="137160" y="35560"/>
                    <a:pt x="135890" y="43180"/>
                    <a:pt x="135890" y="44450"/>
                  </a:cubicBezTo>
                  <a:cubicBezTo>
                    <a:pt x="134620" y="44450"/>
                    <a:pt x="134620" y="31750"/>
                    <a:pt x="133350" y="31750"/>
                  </a:cubicBezTo>
                  <a:cubicBezTo>
                    <a:pt x="133350" y="31750"/>
                    <a:pt x="134620" y="41910"/>
                    <a:pt x="132080" y="44450"/>
                  </a:cubicBezTo>
                  <a:cubicBezTo>
                    <a:pt x="125730" y="49530"/>
                    <a:pt x="92710" y="45720"/>
                    <a:pt x="83820" y="39370"/>
                  </a:cubicBezTo>
                  <a:cubicBezTo>
                    <a:pt x="77470" y="35560"/>
                    <a:pt x="72390" y="27940"/>
                    <a:pt x="74930" y="24130"/>
                  </a:cubicBezTo>
                  <a:cubicBezTo>
                    <a:pt x="78740" y="15240"/>
                    <a:pt x="146050" y="11430"/>
                    <a:pt x="153670" y="17780"/>
                  </a:cubicBezTo>
                  <a:cubicBezTo>
                    <a:pt x="156210" y="21590"/>
                    <a:pt x="154940" y="27940"/>
                    <a:pt x="151130" y="30480"/>
                  </a:cubicBezTo>
                  <a:cubicBezTo>
                    <a:pt x="142240" y="39370"/>
                    <a:pt x="58420" y="39370"/>
                    <a:pt x="49530" y="30480"/>
                  </a:cubicBezTo>
                  <a:cubicBezTo>
                    <a:pt x="46990" y="27940"/>
                    <a:pt x="46990" y="21590"/>
                    <a:pt x="49530" y="17780"/>
                  </a:cubicBezTo>
                  <a:cubicBezTo>
                    <a:pt x="57150" y="11430"/>
                    <a:pt x="114300" y="15240"/>
                    <a:pt x="128270" y="22860"/>
                  </a:cubicBezTo>
                  <a:cubicBezTo>
                    <a:pt x="135890" y="26670"/>
                    <a:pt x="143510" y="35560"/>
                    <a:pt x="142240" y="39370"/>
                  </a:cubicBezTo>
                  <a:cubicBezTo>
                    <a:pt x="137160" y="49530"/>
                    <a:pt x="15240" y="54610"/>
                    <a:pt x="3810" y="44450"/>
                  </a:cubicBezTo>
                  <a:cubicBezTo>
                    <a:pt x="1270" y="41910"/>
                    <a:pt x="1270" y="35560"/>
                    <a:pt x="3810" y="31750"/>
                  </a:cubicBezTo>
                  <a:cubicBezTo>
                    <a:pt x="19050" y="17780"/>
                    <a:pt x="245110" y="26670"/>
                    <a:pt x="246380" y="35560"/>
                  </a:cubicBezTo>
                  <a:cubicBezTo>
                    <a:pt x="247650" y="39370"/>
                    <a:pt x="231140" y="45720"/>
                    <a:pt x="218440" y="49530"/>
                  </a:cubicBezTo>
                  <a:cubicBezTo>
                    <a:pt x="190500" y="55880"/>
                    <a:pt x="102870" y="62230"/>
                    <a:pt x="85090" y="53340"/>
                  </a:cubicBezTo>
                  <a:cubicBezTo>
                    <a:pt x="78740" y="50800"/>
                    <a:pt x="73660" y="44450"/>
                    <a:pt x="74930" y="41910"/>
                  </a:cubicBezTo>
                  <a:cubicBezTo>
                    <a:pt x="80010" y="33020"/>
                    <a:pt x="177800" y="38100"/>
                    <a:pt x="177800" y="39370"/>
                  </a:cubicBezTo>
                  <a:cubicBezTo>
                    <a:pt x="177800" y="39370"/>
                    <a:pt x="123190" y="45720"/>
                    <a:pt x="105410" y="43180"/>
                  </a:cubicBezTo>
                  <a:cubicBezTo>
                    <a:pt x="95250" y="43180"/>
                    <a:pt x="82550" y="41910"/>
                    <a:pt x="81280" y="38100"/>
                  </a:cubicBezTo>
                  <a:cubicBezTo>
                    <a:pt x="80010" y="34290"/>
                    <a:pt x="82550" y="27940"/>
                    <a:pt x="88900" y="24130"/>
                  </a:cubicBezTo>
                  <a:cubicBezTo>
                    <a:pt x="105410" y="12700"/>
                    <a:pt x="212090" y="0"/>
                    <a:pt x="213360" y="3810"/>
                  </a:cubicBezTo>
                  <a:cubicBezTo>
                    <a:pt x="214630" y="6350"/>
                    <a:pt x="189230" y="17780"/>
                    <a:pt x="171450" y="21590"/>
                  </a:cubicBezTo>
                  <a:cubicBezTo>
                    <a:pt x="143510" y="27940"/>
                    <a:pt x="73660" y="39370"/>
                    <a:pt x="64770" y="30480"/>
                  </a:cubicBezTo>
                  <a:cubicBezTo>
                    <a:pt x="60960" y="27940"/>
                    <a:pt x="64770" y="17780"/>
                    <a:pt x="64770" y="17780"/>
                  </a:cubicBezTo>
                </a:path>
              </a:pathLst>
            </a:custGeom>
            <a:solidFill>
              <a:srgbClr val="FFFFFF"/>
            </a:solidFill>
            <a:ln cap="sq">
              <a:noFill/>
              <a:prstDash val="solid"/>
              <a:miter/>
            </a:ln>
          </p:spPr>
        </p:sp>
      </p:grpSp>
      <p:grpSp>
        <p:nvGrpSpPr>
          <p:cNvPr name="Group 7" id="7"/>
          <p:cNvGrpSpPr/>
          <p:nvPr/>
        </p:nvGrpSpPr>
        <p:grpSpPr>
          <a:xfrm rot="0">
            <a:off x="2041414" y="3725834"/>
            <a:ext cx="13659115" cy="5330008"/>
            <a:chOff x="0" y="0"/>
            <a:chExt cx="18212153" cy="7106677"/>
          </a:xfrm>
        </p:grpSpPr>
        <p:sp>
          <p:nvSpPr>
            <p:cNvPr name="Freeform 8" id="8"/>
            <p:cNvSpPr/>
            <p:nvPr/>
          </p:nvSpPr>
          <p:spPr>
            <a:xfrm flipH="false" flipV="false" rot="0">
              <a:off x="0" y="0"/>
              <a:ext cx="18212153" cy="7056960"/>
            </a:xfrm>
            <a:custGeom>
              <a:avLst/>
              <a:gdLst/>
              <a:ahLst/>
              <a:cxnLst/>
              <a:rect r="r" b="b" t="t" l="l"/>
              <a:pathLst>
                <a:path h="7056960" w="18212153">
                  <a:moveTo>
                    <a:pt x="0" y="0"/>
                  </a:moveTo>
                  <a:lnTo>
                    <a:pt x="18212153" y="0"/>
                  </a:lnTo>
                  <a:lnTo>
                    <a:pt x="18212153" y="7056960"/>
                  </a:lnTo>
                  <a:lnTo>
                    <a:pt x="0" y="7056960"/>
                  </a:lnTo>
                  <a:lnTo>
                    <a:pt x="0" y="0"/>
                  </a:lnTo>
                  <a:close/>
                </a:path>
              </a:pathLst>
            </a:custGeom>
            <a:blipFill>
              <a:blip r:embed="rId3"/>
              <a:stretch>
                <a:fillRect l="0" t="0" r="0" b="0"/>
              </a:stretch>
            </a:blipFill>
          </p:spPr>
        </p:sp>
        <p:grpSp>
          <p:nvGrpSpPr>
            <p:cNvPr name="Group 9" id="9"/>
            <p:cNvGrpSpPr/>
            <p:nvPr/>
          </p:nvGrpSpPr>
          <p:grpSpPr>
            <a:xfrm rot="0">
              <a:off x="8439530" y="6494688"/>
              <a:ext cx="2740660" cy="562272"/>
              <a:chOff x="0" y="0"/>
              <a:chExt cx="2740660" cy="562272"/>
            </a:xfrm>
          </p:grpSpPr>
          <p:sp>
            <p:nvSpPr>
              <p:cNvPr name="Freeform 10" id="10"/>
              <p:cNvSpPr/>
              <p:nvPr/>
            </p:nvSpPr>
            <p:spPr>
              <a:xfrm flipH="false" flipV="false" rot="0">
                <a:off x="40640" y="41375"/>
                <a:ext cx="2661920" cy="556457"/>
              </a:xfrm>
              <a:custGeom>
                <a:avLst/>
                <a:gdLst/>
                <a:ahLst/>
                <a:cxnLst/>
                <a:rect r="r" b="b" t="t" l="l"/>
                <a:pathLst>
                  <a:path h="556457" w="2661920">
                    <a:moveTo>
                      <a:pt x="143510" y="207934"/>
                    </a:moveTo>
                    <a:cubicBezTo>
                      <a:pt x="1507490" y="165499"/>
                      <a:pt x="1598930" y="150646"/>
                      <a:pt x="1728470" y="146403"/>
                    </a:cubicBezTo>
                    <a:cubicBezTo>
                      <a:pt x="1859280" y="141098"/>
                      <a:pt x="1993900" y="143220"/>
                      <a:pt x="2124710" y="146403"/>
                    </a:cubicBezTo>
                    <a:cubicBezTo>
                      <a:pt x="2255520" y="149585"/>
                      <a:pt x="2423160" y="143220"/>
                      <a:pt x="2515870" y="164438"/>
                    </a:cubicBezTo>
                    <a:cubicBezTo>
                      <a:pt x="2570480" y="177168"/>
                      <a:pt x="2618740" y="189899"/>
                      <a:pt x="2640330" y="217482"/>
                    </a:cubicBezTo>
                    <a:cubicBezTo>
                      <a:pt x="2659380" y="242944"/>
                      <a:pt x="2661920" y="288562"/>
                      <a:pt x="2647950" y="319328"/>
                    </a:cubicBezTo>
                    <a:cubicBezTo>
                      <a:pt x="2633980" y="351154"/>
                      <a:pt x="2588260" y="387225"/>
                      <a:pt x="2548890" y="404199"/>
                    </a:cubicBezTo>
                    <a:cubicBezTo>
                      <a:pt x="2512060" y="421173"/>
                      <a:pt x="2490470" y="417991"/>
                      <a:pt x="2421890" y="424356"/>
                    </a:cubicBezTo>
                    <a:cubicBezTo>
                      <a:pt x="2134870" y="450878"/>
                      <a:pt x="467360" y="556457"/>
                      <a:pt x="181610" y="478461"/>
                    </a:cubicBezTo>
                    <a:cubicBezTo>
                      <a:pt x="105410" y="459365"/>
                      <a:pt x="80010" y="440269"/>
                      <a:pt x="50800" y="402077"/>
                    </a:cubicBezTo>
                    <a:cubicBezTo>
                      <a:pt x="15240" y="353276"/>
                      <a:pt x="17780" y="257796"/>
                      <a:pt x="12700" y="197325"/>
                    </a:cubicBezTo>
                    <a:cubicBezTo>
                      <a:pt x="7620" y="150646"/>
                      <a:pt x="0" y="101845"/>
                      <a:pt x="12700" y="70019"/>
                    </a:cubicBezTo>
                    <a:cubicBezTo>
                      <a:pt x="22860" y="47740"/>
                      <a:pt x="43180" y="29705"/>
                      <a:pt x="59690" y="18035"/>
                    </a:cubicBezTo>
                    <a:cubicBezTo>
                      <a:pt x="71120" y="10609"/>
                      <a:pt x="81280" y="7426"/>
                      <a:pt x="95250" y="5304"/>
                    </a:cubicBezTo>
                    <a:cubicBezTo>
                      <a:pt x="115570" y="1061"/>
                      <a:pt x="152400" y="3182"/>
                      <a:pt x="172720" y="8487"/>
                    </a:cubicBezTo>
                    <a:cubicBezTo>
                      <a:pt x="186690" y="11670"/>
                      <a:pt x="195580" y="15913"/>
                      <a:pt x="205740" y="25461"/>
                    </a:cubicBezTo>
                    <a:cubicBezTo>
                      <a:pt x="219710" y="37131"/>
                      <a:pt x="240030" y="60470"/>
                      <a:pt x="245110" y="80627"/>
                    </a:cubicBezTo>
                    <a:cubicBezTo>
                      <a:pt x="250190" y="99723"/>
                      <a:pt x="243840" y="128367"/>
                      <a:pt x="237490" y="144281"/>
                    </a:cubicBezTo>
                    <a:cubicBezTo>
                      <a:pt x="232410" y="155951"/>
                      <a:pt x="226060" y="163377"/>
                      <a:pt x="214630" y="170803"/>
                    </a:cubicBezTo>
                    <a:cubicBezTo>
                      <a:pt x="199390" y="182473"/>
                      <a:pt x="167640" y="197325"/>
                      <a:pt x="147320" y="201569"/>
                    </a:cubicBezTo>
                    <a:cubicBezTo>
                      <a:pt x="132080" y="204752"/>
                      <a:pt x="121920" y="204752"/>
                      <a:pt x="107950" y="201569"/>
                    </a:cubicBezTo>
                    <a:cubicBezTo>
                      <a:pt x="87630" y="197325"/>
                      <a:pt x="55880" y="182473"/>
                      <a:pt x="39370" y="170803"/>
                    </a:cubicBezTo>
                    <a:cubicBezTo>
                      <a:pt x="29210" y="163377"/>
                      <a:pt x="22860" y="155951"/>
                      <a:pt x="17780" y="144281"/>
                    </a:cubicBezTo>
                    <a:cubicBezTo>
                      <a:pt x="10160" y="128367"/>
                      <a:pt x="3810" y="99723"/>
                      <a:pt x="10160" y="80627"/>
                    </a:cubicBezTo>
                    <a:cubicBezTo>
                      <a:pt x="15240" y="60470"/>
                      <a:pt x="30480" y="38192"/>
                      <a:pt x="49530" y="25461"/>
                    </a:cubicBezTo>
                    <a:cubicBezTo>
                      <a:pt x="67310" y="11670"/>
                      <a:pt x="96520" y="2122"/>
                      <a:pt x="120650" y="1061"/>
                    </a:cubicBezTo>
                    <a:cubicBezTo>
                      <a:pt x="144780" y="0"/>
                      <a:pt x="175260" y="7426"/>
                      <a:pt x="195580" y="18035"/>
                    </a:cubicBezTo>
                    <a:cubicBezTo>
                      <a:pt x="215900" y="29705"/>
                      <a:pt x="232410" y="48801"/>
                      <a:pt x="241300" y="70019"/>
                    </a:cubicBezTo>
                    <a:cubicBezTo>
                      <a:pt x="254000" y="96541"/>
                      <a:pt x="254000" y="135794"/>
                      <a:pt x="250190" y="169742"/>
                    </a:cubicBezTo>
                    <a:cubicBezTo>
                      <a:pt x="245110" y="205812"/>
                      <a:pt x="195580" y="258857"/>
                      <a:pt x="210820" y="276892"/>
                    </a:cubicBezTo>
                    <a:cubicBezTo>
                      <a:pt x="226060" y="294927"/>
                      <a:pt x="283210" y="283257"/>
                      <a:pt x="332740" y="282197"/>
                    </a:cubicBezTo>
                    <a:cubicBezTo>
                      <a:pt x="407670" y="280075"/>
                      <a:pt x="501650" y="263101"/>
                      <a:pt x="619760" y="257796"/>
                    </a:cubicBezTo>
                    <a:cubicBezTo>
                      <a:pt x="812800" y="249309"/>
                      <a:pt x="1225550" y="259918"/>
                      <a:pt x="1380490" y="252492"/>
                    </a:cubicBezTo>
                    <a:cubicBezTo>
                      <a:pt x="1447800" y="248248"/>
                      <a:pt x="1466850" y="240822"/>
                      <a:pt x="1526540" y="238700"/>
                    </a:cubicBezTo>
                    <a:cubicBezTo>
                      <a:pt x="1621790" y="234457"/>
                      <a:pt x="1800860" y="248248"/>
                      <a:pt x="1893570" y="244005"/>
                    </a:cubicBezTo>
                    <a:cubicBezTo>
                      <a:pt x="1949450" y="240822"/>
                      <a:pt x="1974850" y="230213"/>
                      <a:pt x="2026920" y="227030"/>
                    </a:cubicBezTo>
                    <a:cubicBezTo>
                      <a:pt x="2101850" y="221726"/>
                      <a:pt x="2226310" y="215360"/>
                      <a:pt x="2298700" y="222787"/>
                    </a:cubicBezTo>
                    <a:cubicBezTo>
                      <a:pt x="2348230" y="228091"/>
                      <a:pt x="2393950" y="229152"/>
                      <a:pt x="2420620" y="251431"/>
                    </a:cubicBezTo>
                    <a:cubicBezTo>
                      <a:pt x="2449830" y="273709"/>
                      <a:pt x="2485390" y="334180"/>
                      <a:pt x="2463800" y="358581"/>
                    </a:cubicBezTo>
                    <a:cubicBezTo>
                      <a:pt x="2410460" y="417991"/>
                      <a:pt x="1906270" y="341606"/>
                      <a:pt x="1685290" y="347972"/>
                    </a:cubicBezTo>
                    <a:cubicBezTo>
                      <a:pt x="1518920" y="353276"/>
                      <a:pt x="1409700" y="371311"/>
                      <a:pt x="1250950" y="378738"/>
                    </a:cubicBezTo>
                    <a:cubicBezTo>
                      <a:pt x="1059180" y="388286"/>
                      <a:pt x="778510" y="396773"/>
                      <a:pt x="613410" y="397834"/>
                    </a:cubicBezTo>
                    <a:cubicBezTo>
                      <a:pt x="508000" y="398895"/>
                      <a:pt x="438150" y="391468"/>
                      <a:pt x="355600" y="393590"/>
                    </a:cubicBezTo>
                    <a:cubicBezTo>
                      <a:pt x="276860" y="395712"/>
                      <a:pt x="181610" y="417991"/>
                      <a:pt x="128270" y="407382"/>
                    </a:cubicBezTo>
                    <a:cubicBezTo>
                      <a:pt x="95250" y="401016"/>
                      <a:pt x="71120" y="388286"/>
                      <a:pt x="54610" y="370251"/>
                    </a:cubicBezTo>
                    <a:cubicBezTo>
                      <a:pt x="39370" y="352215"/>
                      <a:pt x="27940" y="324632"/>
                      <a:pt x="30480" y="302354"/>
                    </a:cubicBezTo>
                    <a:cubicBezTo>
                      <a:pt x="31750" y="280075"/>
                      <a:pt x="46990" y="252492"/>
                      <a:pt x="66040" y="236578"/>
                    </a:cubicBezTo>
                    <a:cubicBezTo>
                      <a:pt x="85090" y="221726"/>
                      <a:pt x="143510" y="207934"/>
                      <a:pt x="143510" y="207934"/>
                    </a:cubicBezTo>
                  </a:path>
                </a:pathLst>
              </a:custGeom>
              <a:solidFill>
                <a:srgbClr val="FFFFFF"/>
              </a:solidFill>
              <a:ln cap="sq">
                <a:noFill/>
                <a:prstDash val="solid"/>
                <a:miter/>
              </a:ln>
            </p:spPr>
          </p:sp>
        </p:grpSp>
        <p:grpSp>
          <p:nvGrpSpPr>
            <p:cNvPr name="Group 11" id="11"/>
            <p:cNvGrpSpPr/>
            <p:nvPr/>
          </p:nvGrpSpPr>
          <p:grpSpPr>
            <a:xfrm rot="0">
              <a:off x="8546190" y="6552327"/>
              <a:ext cx="2832100" cy="504632"/>
              <a:chOff x="0" y="0"/>
              <a:chExt cx="2832100" cy="504632"/>
            </a:xfrm>
          </p:grpSpPr>
          <p:sp>
            <p:nvSpPr>
              <p:cNvPr name="Freeform 12" id="12"/>
              <p:cNvSpPr/>
              <p:nvPr/>
            </p:nvSpPr>
            <p:spPr>
              <a:xfrm flipH="false" flipV="false" rot="0">
                <a:off x="45720" y="32001"/>
                <a:ext cx="2744470" cy="461964"/>
              </a:xfrm>
              <a:custGeom>
                <a:avLst/>
                <a:gdLst/>
                <a:ahLst/>
                <a:cxnLst/>
                <a:rect r="r" b="b" t="t" l="l"/>
                <a:pathLst>
                  <a:path h="461964" w="2744470">
                    <a:moveTo>
                      <a:pt x="2561590" y="194468"/>
                    </a:moveTo>
                    <a:cubicBezTo>
                      <a:pt x="2014220" y="190366"/>
                      <a:pt x="1931670" y="173134"/>
                      <a:pt x="1863090" y="171493"/>
                    </a:cubicBezTo>
                    <a:cubicBezTo>
                      <a:pt x="1813560" y="169852"/>
                      <a:pt x="1779270" y="178057"/>
                      <a:pt x="1736090" y="177237"/>
                    </a:cubicBezTo>
                    <a:cubicBezTo>
                      <a:pt x="1690370" y="177237"/>
                      <a:pt x="1649730" y="169031"/>
                      <a:pt x="1596390" y="168211"/>
                    </a:cubicBezTo>
                    <a:cubicBezTo>
                      <a:pt x="1522730" y="166570"/>
                      <a:pt x="1438910" y="177237"/>
                      <a:pt x="1337310" y="177237"/>
                    </a:cubicBezTo>
                    <a:cubicBezTo>
                      <a:pt x="1187450" y="177237"/>
                      <a:pt x="971550" y="157544"/>
                      <a:pt x="789940" y="158364"/>
                    </a:cubicBezTo>
                    <a:cubicBezTo>
                      <a:pt x="608330" y="158364"/>
                      <a:pt x="350520" y="158364"/>
                      <a:pt x="248920" y="178878"/>
                    </a:cubicBezTo>
                    <a:cubicBezTo>
                      <a:pt x="204470" y="187083"/>
                      <a:pt x="186690" y="206776"/>
                      <a:pt x="160020" y="211700"/>
                    </a:cubicBezTo>
                    <a:cubicBezTo>
                      <a:pt x="139700" y="215802"/>
                      <a:pt x="121920" y="217443"/>
                      <a:pt x="101600" y="214161"/>
                    </a:cubicBezTo>
                    <a:cubicBezTo>
                      <a:pt x="78740" y="210058"/>
                      <a:pt x="45720" y="196930"/>
                      <a:pt x="29210" y="185442"/>
                    </a:cubicBezTo>
                    <a:cubicBezTo>
                      <a:pt x="15240" y="175596"/>
                      <a:pt x="8890" y="163288"/>
                      <a:pt x="5080" y="150980"/>
                    </a:cubicBezTo>
                    <a:cubicBezTo>
                      <a:pt x="2540" y="139492"/>
                      <a:pt x="1270" y="126363"/>
                      <a:pt x="8890" y="114055"/>
                    </a:cubicBezTo>
                    <a:cubicBezTo>
                      <a:pt x="17780" y="99285"/>
                      <a:pt x="36830" y="77951"/>
                      <a:pt x="62230" y="70567"/>
                    </a:cubicBezTo>
                    <a:cubicBezTo>
                      <a:pt x="93980" y="62361"/>
                      <a:pt x="158750" y="67284"/>
                      <a:pt x="193040" y="79593"/>
                    </a:cubicBezTo>
                    <a:cubicBezTo>
                      <a:pt x="226060" y="91901"/>
                      <a:pt x="252730" y="117337"/>
                      <a:pt x="267970" y="141133"/>
                    </a:cubicBezTo>
                    <a:cubicBezTo>
                      <a:pt x="283210" y="166570"/>
                      <a:pt x="288290" y="200212"/>
                      <a:pt x="280670" y="227290"/>
                    </a:cubicBezTo>
                    <a:cubicBezTo>
                      <a:pt x="273050" y="255188"/>
                      <a:pt x="240030" y="308523"/>
                      <a:pt x="222250" y="308523"/>
                    </a:cubicBezTo>
                    <a:cubicBezTo>
                      <a:pt x="204470" y="307703"/>
                      <a:pt x="157480" y="238777"/>
                      <a:pt x="172720" y="222367"/>
                    </a:cubicBezTo>
                    <a:cubicBezTo>
                      <a:pt x="187960" y="206776"/>
                      <a:pt x="255270" y="211700"/>
                      <a:pt x="306070" y="211700"/>
                    </a:cubicBezTo>
                    <a:cubicBezTo>
                      <a:pt x="377190" y="212520"/>
                      <a:pt x="473710" y="231393"/>
                      <a:pt x="557530" y="236316"/>
                    </a:cubicBezTo>
                    <a:cubicBezTo>
                      <a:pt x="641350" y="240418"/>
                      <a:pt x="725170" y="234675"/>
                      <a:pt x="810260" y="238777"/>
                    </a:cubicBezTo>
                    <a:cubicBezTo>
                      <a:pt x="896620" y="242060"/>
                      <a:pt x="982980" y="255188"/>
                      <a:pt x="1069340" y="258470"/>
                    </a:cubicBezTo>
                    <a:cubicBezTo>
                      <a:pt x="1156970" y="262573"/>
                      <a:pt x="1244600" y="256829"/>
                      <a:pt x="1330960" y="259291"/>
                    </a:cubicBezTo>
                    <a:cubicBezTo>
                      <a:pt x="1419860" y="262573"/>
                      <a:pt x="1480820" y="273240"/>
                      <a:pt x="1595120" y="277343"/>
                    </a:cubicBezTo>
                    <a:cubicBezTo>
                      <a:pt x="1811020" y="284728"/>
                      <a:pt x="2489200" y="324114"/>
                      <a:pt x="2524760" y="280625"/>
                    </a:cubicBezTo>
                    <a:cubicBezTo>
                      <a:pt x="2538730" y="264214"/>
                      <a:pt x="2468880" y="239598"/>
                      <a:pt x="2453640" y="213341"/>
                    </a:cubicBezTo>
                    <a:cubicBezTo>
                      <a:pt x="2435860" y="182981"/>
                      <a:pt x="2425700" y="134569"/>
                      <a:pt x="2434590" y="106670"/>
                    </a:cubicBezTo>
                    <a:cubicBezTo>
                      <a:pt x="2442210" y="86977"/>
                      <a:pt x="2459990" y="70567"/>
                      <a:pt x="2481580" y="59900"/>
                    </a:cubicBezTo>
                    <a:cubicBezTo>
                      <a:pt x="2501900" y="50053"/>
                      <a:pt x="2536190" y="43489"/>
                      <a:pt x="2562860" y="45130"/>
                    </a:cubicBezTo>
                    <a:cubicBezTo>
                      <a:pt x="2589530" y="46771"/>
                      <a:pt x="2622550" y="56617"/>
                      <a:pt x="2640330" y="68926"/>
                    </a:cubicBezTo>
                    <a:cubicBezTo>
                      <a:pt x="2659380" y="81234"/>
                      <a:pt x="2674620" y="100927"/>
                      <a:pt x="2673350" y="119799"/>
                    </a:cubicBezTo>
                    <a:cubicBezTo>
                      <a:pt x="2673350" y="142774"/>
                      <a:pt x="2639060" y="173134"/>
                      <a:pt x="2617470" y="197750"/>
                    </a:cubicBezTo>
                    <a:cubicBezTo>
                      <a:pt x="2597150" y="220726"/>
                      <a:pt x="2574290" y="261753"/>
                      <a:pt x="2550160" y="262573"/>
                    </a:cubicBezTo>
                    <a:cubicBezTo>
                      <a:pt x="2522220" y="263394"/>
                      <a:pt x="2456180" y="188724"/>
                      <a:pt x="2458720" y="187083"/>
                    </a:cubicBezTo>
                    <a:cubicBezTo>
                      <a:pt x="2461260" y="185442"/>
                      <a:pt x="2510790" y="208417"/>
                      <a:pt x="2523490" y="223187"/>
                    </a:cubicBezTo>
                    <a:cubicBezTo>
                      <a:pt x="2536190" y="238777"/>
                      <a:pt x="2538730" y="262573"/>
                      <a:pt x="2533650" y="278163"/>
                    </a:cubicBezTo>
                    <a:cubicBezTo>
                      <a:pt x="2529840" y="291292"/>
                      <a:pt x="2520950" y="301959"/>
                      <a:pt x="2506980" y="311806"/>
                    </a:cubicBezTo>
                    <a:cubicBezTo>
                      <a:pt x="2489200" y="322473"/>
                      <a:pt x="2473960" y="332319"/>
                      <a:pt x="2430780" y="337242"/>
                    </a:cubicBezTo>
                    <a:cubicBezTo>
                      <a:pt x="2270760" y="356115"/>
                      <a:pt x="1583690" y="249444"/>
                      <a:pt x="1215390" y="235495"/>
                    </a:cubicBezTo>
                    <a:cubicBezTo>
                      <a:pt x="911860" y="224008"/>
                      <a:pt x="530860" y="230572"/>
                      <a:pt x="378460" y="241239"/>
                    </a:cubicBezTo>
                    <a:cubicBezTo>
                      <a:pt x="320040" y="244521"/>
                      <a:pt x="260350" y="252727"/>
                      <a:pt x="259080" y="256829"/>
                    </a:cubicBezTo>
                    <a:cubicBezTo>
                      <a:pt x="259080" y="258470"/>
                      <a:pt x="278130" y="257650"/>
                      <a:pt x="279400" y="260932"/>
                    </a:cubicBezTo>
                    <a:cubicBezTo>
                      <a:pt x="281940" y="265855"/>
                      <a:pt x="260350" y="283087"/>
                      <a:pt x="243840" y="290471"/>
                    </a:cubicBezTo>
                    <a:cubicBezTo>
                      <a:pt x="223520" y="299497"/>
                      <a:pt x="186690" y="306882"/>
                      <a:pt x="162560" y="306882"/>
                    </a:cubicBezTo>
                    <a:cubicBezTo>
                      <a:pt x="142240" y="307703"/>
                      <a:pt x="123190" y="302780"/>
                      <a:pt x="107950" y="296215"/>
                    </a:cubicBezTo>
                    <a:cubicBezTo>
                      <a:pt x="91440" y="290471"/>
                      <a:pt x="76200" y="280625"/>
                      <a:pt x="66040" y="269958"/>
                    </a:cubicBezTo>
                    <a:cubicBezTo>
                      <a:pt x="55880" y="260111"/>
                      <a:pt x="49530" y="246983"/>
                      <a:pt x="48260" y="234675"/>
                    </a:cubicBezTo>
                    <a:cubicBezTo>
                      <a:pt x="46990" y="222367"/>
                      <a:pt x="43180" y="208417"/>
                      <a:pt x="58420" y="197750"/>
                    </a:cubicBezTo>
                    <a:cubicBezTo>
                      <a:pt x="96520" y="171493"/>
                      <a:pt x="240030" y="149338"/>
                      <a:pt x="379730" y="143595"/>
                    </a:cubicBezTo>
                    <a:cubicBezTo>
                      <a:pt x="635000" y="132928"/>
                      <a:pt x="1224280" y="233854"/>
                      <a:pt x="1466850" y="232213"/>
                    </a:cubicBezTo>
                    <a:cubicBezTo>
                      <a:pt x="1588770" y="231393"/>
                      <a:pt x="1664970" y="205956"/>
                      <a:pt x="1741170" y="205956"/>
                    </a:cubicBezTo>
                    <a:cubicBezTo>
                      <a:pt x="1795780" y="205956"/>
                      <a:pt x="1845310" y="210879"/>
                      <a:pt x="1882140" y="219084"/>
                    </a:cubicBezTo>
                    <a:cubicBezTo>
                      <a:pt x="1910080" y="224828"/>
                      <a:pt x="1932940" y="232213"/>
                      <a:pt x="1949450" y="243701"/>
                    </a:cubicBezTo>
                    <a:cubicBezTo>
                      <a:pt x="1965960" y="255188"/>
                      <a:pt x="1977390" y="275702"/>
                      <a:pt x="1979930" y="288830"/>
                    </a:cubicBezTo>
                    <a:cubicBezTo>
                      <a:pt x="1982470" y="298677"/>
                      <a:pt x="1982470" y="305241"/>
                      <a:pt x="1977390" y="314267"/>
                    </a:cubicBezTo>
                    <a:cubicBezTo>
                      <a:pt x="1971040" y="327396"/>
                      <a:pt x="1954530" y="346268"/>
                      <a:pt x="1935480" y="356115"/>
                    </a:cubicBezTo>
                    <a:cubicBezTo>
                      <a:pt x="1916430" y="365961"/>
                      <a:pt x="1888490" y="373346"/>
                      <a:pt x="1863090" y="373346"/>
                    </a:cubicBezTo>
                    <a:cubicBezTo>
                      <a:pt x="1838960" y="374167"/>
                      <a:pt x="1807210" y="365961"/>
                      <a:pt x="1789430" y="359397"/>
                    </a:cubicBezTo>
                    <a:cubicBezTo>
                      <a:pt x="1776730" y="354474"/>
                      <a:pt x="1770380" y="349550"/>
                      <a:pt x="1762760" y="341345"/>
                    </a:cubicBezTo>
                    <a:cubicBezTo>
                      <a:pt x="1751330" y="329857"/>
                      <a:pt x="1738630" y="309344"/>
                      <a:pt x="1739900" y="293754"/>
                    </a:cubicBezTo>
                    <a:cubicBezTo>
                      <a:pt x="1739900" y="278163"/>
                      <a:pt x="1753870" y="257650"/>
                      <a:pt x="1766570" y="246983"/>
                    </a:cubicBezTo>
                    <a:cubicBezTo>
                      <a:pt x="1774190" y="238777"/>
                      <a:pt x="1781810" y="234675"/>
                      <a:pt x="1794510" y="229751"/>
                    </a:cubicBezTo>
                    <a:cubicBezTo>
                      <a:pt x="1813560" y="224008"/>
                      <a:pt x="1845310" y="216623"/>
                      <a:pt x="1869440" y="218264"/>
                    </a:cubicBezTo>
                    <a:cubicBezTo>
                      <a:pt x="1893570" y="219084"/>
                      <a:pt x="1924050" y="229751"/>
                      <a:pt x="1940560" y="237957"/>
                    </a:cubicBezTo>
                    <a:cubicBezTo>
                      <a:pt x="1951990" y="243701"/>
                      <a:pt x="1958340" y="248624"/>
                      <a:pt x="1964690" y="256829"/>
                    </a:cubicBezTo>
                    <a:cubicBezTo>
                      <a:pt x="1973580" y="269137"/>
                      <a:pt x="1981200" y="292933"/>
                      <a:pt x="1979930" y="306062"/>
                    </a:cubicBezTo>
                    <a:cubicBezTo>
                      <a:pt x="1978660" y="315908"/>
                      <a:pt x="1976120" y="321652"/>
                      <a:pt x="1968500" y="329857"/>
                    </a:cubicBezTo>
                    <a:cubicBezTo>
                      <a:pt x="1957070" y="341345"/>
                      <a:pt x="1935480" y="358576"/>
                      <a:pt x="1913890" y="365141"/>
                    </a:cubicBezTo>
                    <a:cubicBezTo>
                      <a:pt x="1892300" y="372525"/>
                      <a:pt x="1865630" y="372525"/>
                      <a:pt x="1837690" y="372525"/>
                    </a:cubicBezTo>
                    <a:cubicBezTo>
                      <a:pt x="1804670" y="372525"/>
                      <a:pt x="1771650" y="361858"/>
                      <a:pt x="1727200" y="361858"/>
                    </a:cubicBezTo>
                    <a:cubicBezTo>
                      <a:pt x="1659890" y="361858"/>
                      <a:pt x="1559560" y="381551"/>
                      <a:pt x="1474470" y="382372"/>
                    </a:cubicBezTo>
                    <a:cubicBezTo>
                      <a:pt x="1390650" y="384013"/>
                      <a:pt x="1327150" y="379090"/>
                      <a:pt x="1223010" y="371705"/>
                    </a:cubicBezTo>
                    <a:cubicBezTo>
                      <a:pt x="1050290" y="360217"/>
                      <a:pt x="742950" y="321652"/>
                      <a:pt x="541020" y="308523"/>
                    </a:cubicBezTo>
                    <a:cubicBezTo>
                      <a:pt x="379730" y="298677"/>
                      <a:pt x="109220" y="306062"/>
                      <a:pt x="106680" y="293754"/>
                    </a:cubicBezTo>
                    <a:cubicBezTo>
                      <a:pt x="105410" y="286369"/>
                      <a:pt x="271780" y="253547"/>
                      <a:pt x="279400" y="260932"/>
                    </a:cubicBezTo>
                    <a:cubicBezTo>
                      <a:pt x="283210" y="265035"/>
                      <a:pt x="260350" y="283087"/>
                      <a:pt x="243840" y="290471"/>
                    </a:cubicBezTo>
                    <a:cubicBezTo>
                      <a:pt x="223520" y="299497"/>
                      <a:pt x="186690" y="306882"/>
                      <a:pt x="162560" y="306882"/>
                    </a:cubicBezTo>
                    <a:cubicBezTo>
                      <a:pt x="142240" y="307703"/>
                      <a:pt x="124460" y="303600"/>
                      <a:pt x="107950" y="296215"/>
                    </a:cubicBezTo>
                    <a:cubicBezTo>
                      <a:pt x="87630" y="287189"/>
                      <a:pt x="62230" y="269137"/>
                      <a:pt x="54610" y="252727"/>
                    </a:cubicBezTo>
                    <a:cubicBezTo>
                      <a:pt x="45720" y="236316"/>
                      <a:pt x="46990" y="216623"/>
                      <a:pt x="58420" y="197750"/>
                    </a:cubicBezTo>
                    <a:cubicBezTo>
                      <a:pt x="74930" y="172314"/>
                      <a:pt x="121920" y="138671"/>
                      <a:pt x="162560" y="121440"/>
                    </a:cubicBezTo>
                    <a:cubicBezTo>
                      <a:pt x="200660" y="105850"/>
                      <a:pt x="247650" y="100927"/>
                      <a:pt x="290830" y="93542"/>
                    </a:cubicBezTo>
                    <a:cubicBezTo>
                      <a:pt x="331470" y="86977"/>
                      <a:pt x="354330" y="81234"/>
                      <a:pt x="415290" y="77951"/>
                    </a:cubicBezTo>
                    <a:cubicBezTo>
                      <a:pt x="567690" y="68105"/>
                      <a:pt x="1037590" y="73849"/>
                      <a:pt x="1238250" y="80413"/>
                    </a:cubicBezTo>
                    <a:cubicBezTo>
                      <a:pt x="1356360" y="84516"/>
                      <a:pt x="1397000" y="88618"/>
                      <a:pt x="1517650" y="98465"/>
                    </a:cubicBezTo>
                    <a:cubicBezTo>
                      <a:pt x="1738630" y="115696"/>
                      <a:pt x="2345690" y="158364"/>
                      <a:pt x="2458720" y="187083"/>
                    </a:cubicBezTo>
                    <a:cubicBezTo>
                      <a:pt x="2486660" y="194468"/>
                      <a:pt x="2494280" y="197750"/>
                      <a:pt x="2506980" y="208417"/>
                    </a:cubicBezTo>
                    <a:cubicBezTo>
                      <a:pt x="2522220" y="220726"/>
                      <a:pt x="2537460" y="242880"/>
                      <a:pt x="2537460" y="260111"/>
                    </a:cubicBezTo>
                    <a:cubicBezTo>
                      <a:pt x="2537460" y="277343"/>
                      <a:pt x="2524760" y="298677"/>
                      <a:pt x="2506980" y="311806"/>
                    </a:cubicBezTo>
                    <a:cubicBezTo>
                      <a:pt x="2489200" y="324114"/>
                      <a:pt x="2454910" y="334781"/>
                      <a:pt x="2430780" y="337242"/>
                    </a:cubicBezTo>
                    <a:cubicBezTo>
                      <a:pt x="2411730" y="339704"/>
                      <a:pt x="2391410" y="338883"/>
                      <a:pt x="2373630" y="333140"/>
                    </a:cubicBezTo>
                    <a:cubicBezTo>
                      <a:pt x="2354580" y="326575"/>
                      <a:pt x="2330450" y="314267"/>
                      <a:pt x="2321560" y="297036"/>
                    </a:cubicBezTo>
                    <a:cubicBezTo>
                      <a:pt x="2307590" y="269958"/>
                      <a:pt x="2317750" y="210058"/>
                      <a:pt x="2340610" y="180519"/>
                    </a:cubicBezTo>
                    <a:cubicBezTo>
                      <a:pt x="2359660" y="155903"/>
                      <a:pt x="2416810" y="143595"/>
                      <a:pt x="2433320" y="125543"/>
                    </a:cubicBezTo>
                    <a:cubicBezTo>
                      <a:pt x="2443480" y="113235"/>
                      <a:pt x="2435860" y="100106"/>
                      <a:pt x="2444750" y="89439"/>
                    </a:cubicBezTo>
                    <a:cubicBezTo>
                      <a:pt x="2452370" y="77951"/>
                      <a:pt x="2463800" y="67284"/>
                      <a:pt x="2481580" y="59900"/>
                    </a:cubicBezTo>
                    <a:cubicBezTo>
                      <a:pt x="2501900" y="51694"/>
                      <a:pt x="2538730" y="44309"/>
                      <a:pt x="2562860" y="45130"/>
                    </a:cubicBezTo>
                    <a:cubicBezTo>
                      <a:pt x="2583180" y="45130"/>
                      <a:pt x="2602230" y="50874"/>
                      <a:pt x="2617470" y="56617"/>
                    </a:cubicBezTo>
                    <a:cubicBezTo>
                      <a:pt x="2633980" y="63182"/>
                      <a:pt x="2645410" y="68926"/>
                      <a:pt x="2658110" y="83695"/>
                    </a:cubicBezTo>
                    <a:cubicBezTo>
                      <a:pt x="2688590" y="120620"/>
                      <a:pt x="2729230" y="242060"/>
                      <a:pt x="2735580" y="301959"/>
                    </a:cubicBezTo>
                    <a:cubicBezTo>
                      <a:pt x="2739390" y="342166"/>
                      <a:pt x="2744470" y="380731"/>
                      <a:pt x="2719070" y="403706"/>
                    </a:cubicBezTo>
                    <a:cubicBezTo>
                      <a:pt x="2697480" y="424220"/>
                      <a:pt x="2664460" y="430784"/>
                      <a:pt x="2607310" y="438989"/>
                    </a:cubicBezTo>
                    <a:cubicBezTo>
                      <a:pt x="2452370" y="461964"/>
                      <a:pt x="1908810" y="443092"/>
                      <a:pt x="1697990" y="436528"/>
                    </a:cubicBezTo>
                    <a:cubicBezTo>
                      <a:pt x="1586230" y="432425"/>
                      <a:pt x="1537970" y="424220"/>
                      <a:pt x="1441450" y="420117"/>
                    </a:cubicBezTo>
                    <a:cubicBezTo>
                      <a:pt x="1319530" y="415194"/>
                      <a:pt x="1146810" y="417655"/>
                      <a:pt x="1022350" y="411911"/>
                    </a:cubicBezTo>
                    <a:cubicBezTo>
                      <a:pt x="923290" y="406988"/>
                      <a:pt x="842010" y="395501"/>
                      <a:pt x="755650" y="391398"/>
                    </a:cubicBezTo>
                    <a:cubicBezTo>
                      <a:pt x="671830" y="388116"/>
                      <a:pt x="591820" y="392219"/>
                      <a:pt x="509270" y="388116"/>
                    </a:cubicBezTo>
                    <a:cubicBezTo>
                      <a:pt x="425450" y="383193"/>
                      <a:pt x="325120" y="368423"/>
                      <a:pt x="254000" y="365141"/>
                    </a:cubicBezTo>
                    <a:cubicBezTo>
                      <a:pt x="205740" y="362679"/>
                      <a:pt x="166370" y="371705"/>
                      <a:pt x="128270" y="365141"/>
                    </a:cubicBezTo>
                    <a:cubicBezTo>
                      <a:pt x="88900" y="357756"/>
                      <a:pt x="35560" y="346268"/>
                      <a:pt x="20320" y="323293"/>
                    </a:cubicBezTo>
                    <a:cubicBezTo>
                      <a:pt x="0" y="294574"/>
                      <a:pt x="20320" y="213341"/>
                      <a:pt x="55880" y="196109"/>
                    </a:cubicBezTo>
                    <a:cubicBezTo>
                      <a:pt x="83820" y="182160"/>
                      <a:pt x="186690" y="201033"/>
                      <a:pt x="186690" y="204315"/>
                    </a:cubicBezTo>
                    <a:cubicBezTo>
                      <a:pt x="186690" y="206776"/>
                      <a:pt x="127000" y="215802"/>
                      <a:pt x="101600" y="214161"/>
                    </a:cubicBezTo>
                    <a:cubicBezTo>
                      <a:pt x="82550" y="212520"/>
                      <a:pt x="64770" y="205956"/>
                      <a:pt x="49530" y="198571"/>
                    </a:cubicBezTo>
                    <a:cubicBezTo>
                      <a:pt x="34290" y="191186"/>
                      <a:pt x="21590" y="181340"/>
                      <a:pt x="13970" y="169031"/>
                    </a:cubicBezTo>
                    <a:cubicBezTo>
                      <a:pt x="5080" y="154262"/>
                      <a:pt x="1270" y="130466"/>
                      <a:pt x="8890" y="114055"/>
                    </a:cubicBezTo>
                    <a:cubicBezTo>
                      <a:pt x="16510" y="97644"/>
                      <a:pt x="38100" y="82875"/>
                      <a:pt x="62230" y="70567"/>
                    </a:cubicBezTo>
                    <a:cubicBezTo>
                      <a:pt x="88900" y="55797"/>
                      <a:pt x="129540" y="43489"/>
                      <a:pt x="166370" y="34463"/>
                    </a:cubicBezTo>
                    <a:cubicBezTo>
                      <a:pt x="205740" y="25437"/>
                      <a:pt x="237490" y="22975"/>
                      <a:pt x="294640" y="18873"/>
                    </a:cubicBezTo>
                    <a:cubicBezTo>
                      <a:pt x="407670" y="9026"/>
                      <a:pt x="637540" y="0"/>
                      <a:pt x="812800" y="821"/>
                    </a:cubicBezTo>
                    <a:cubicBezTo>
                      <a:pt x="990600" y="821"/>
                      <a:pt x="1235710" y="22975"/>
                      <a:pt x="1353820" y="21334"/>
                    </a:cubicBezTo>
                    <a:cubicBezTo>
                      <a:pt x="1409700" y="20514"/>
                      <a:pt x="1428750" y="13129"/>
                      <a:pt x="1478280" y="12308"/>
                    </a:cubicBezTo>
                    <a:cubicBezTo>
                      <a:pt x="1550670" y="11488"/>
                      <a:pt x="1672590" y="22155"/>
                      <a:pt x="1743710" y="21334"/>
                    </a:cubicBezTo>
                    <a:cubicBezTo>
                      <a:pt x="1790700" y="21334"/>
                      <a:pt x="1816100" y="14770"/>
                      <a:pt x="1863090" y="15590"/>
                    </a:cubicBezTo>
                    <a:cubicBezTo>
                      <a:pt x="1932940" y="17231"/>
                      <a:pt x="2020570" y="34463"/>
                      <a:pt x="2117090" y="39386"/>
                    </a:cubicBezTo>
                    <a:cubicBezTo>
                      <a:pt x="2244090" y="45130"/>
                      <a:pt x="2480310" y="26257"/>
                      <a:pt x="2565400" y="40207"/>
                    </a:cubicBezTo>
                    <a:cubicBezTo>
                      <a:pt x="2602230" y="45950"/>
                      <a:pt x="2622550" y="53335"/>
                      <a:pt x="2640330" y="66464"/>
                    </a:cubicBezTo>
                    <a:cubicBezTo>
                      <a:pt x="2658110" y="79593"/>
                      <a:pt x="2669540" y="100927"/>
                      <a:pt x="2669540" y="118158"/>
                    </a:cubicBezTo>
                    <a:cubicBezTo>
                      <a:pt x="2668270" y="135389"/>
                      <a:pt x="2655570" y="157544"/>
                      <a:pt x="2637790" y="169852"/>
                    </a:cubicBezTo>
                    <a:cubicBezTo>
                      <a:pt x="2620010" y="182981"/>
                      <a:pt x="2561590" y="194468"/>
                      <a:pt x="2561590" y="194468"/>
                    </a:cubicBezTo>
                  </a:path>
                </a:pathLst>
              </a:custGeom>
              <a:solidFill>
                <a:srgbClr val="FFFFFF"/>
              </a:solidFill>
              <a:ln cap="sq">
                <a:noFill/>
                <a:prstDash val="solid"/>
                <a:miter/>
              </a:ln>
            </p:spPr>
          </p:sp>
        </p:grpSp>
        <p:grpSp>
          <p:nvGrpSpPr>
            <p:cNvPr name="Group 13" id="13"/>
            <p:cNvGrpSpPr/>
            <p:nvPr/>
          </p:nvGrpSpPr>
          <p:grpSpPr>
            <a:xfrm rot="0">
              <a:off x="8439530" y="6828360"/>
              <a:ext cx="2536190" cy="228600"/>
              <a:chOff x="0" y="0"/>
              <a:chExt cx="2536190" cy="228600"/>
            </a:xfrm>
          </p:grpSpPr>
          <p:sp>
            <p:nvSpPr>
              <p:cNvPr name="Freeform 14" id="14"/>
              <p:cNvSpPr/>
              <p:nvPr/>
            </p:nvSpPr>
            <p:spPr>
              <a:xfrm flipH="false" flipV="false" rot="0">
                <a:off x="49530" y="43180"/>
                <a:ext cx="2435860" cy="149860"/>
              </a:xfrm>
              <a:custGeom>
                <a:avLst/>
                <a:gdLst/>
                <a:ahLst/>
                <a:cxnLst/>
                <a:rect r="r" b="b" t="t" l="l"/>
                <a:pathLst>
                  <a:path h="149860" w="2435860">
                    <a:moveTo>
                      <a:pt x="236220" y="7620"/>
                    </a:moveTo>
                    <a:cubicBezTo>
                      <a:pt x="375920" y="27940"/>
                      <a:pt x="379730" y="44450"/>
                      <a:pt x="378460" y="57150"/>
                    </a:cubicBezTo>
                    <a:cubicBezTo>
                      <a:pt x="377190" y="69850"/>
                      <a:pt x="368300" y="82550"/>
                      <a:pt x="354330" y="91440"/>
                    </a:cubicBezTo>
                    <a:cubicBezTo>
                      <a:pt x="331470" y="106680"/>
                      <a:pt x="283210" y="110490"/>
                      <a:pt x="240030" y="114300"/>
                    </a:cubicBezTo>
                    <a:cubicBezTo>
                      <a:pt x="182880" y="120650"/>
                      <a:pt x="83820" y="124460"/>
                      <a:pt x="45720" y="114300"/>
                    </a:cubicBezTo>
                    <a:cubicBezTo>
                      <a:pt x="27940" y="110490"/>
                      <a:pt x="16510" y="104140"/>
                      <a:pt x="8890" y="95250"/>
                    </a:cubicBezTo>
                    <a:cubicBezTo>
                      <a:pt x="2540" y="87630"/>
                      <a:pt x="0" y="74930"/>
                      <a:pt x="1270" y="64770"/>
                    </a:cubicBezTo>
                    <a:cubicBezTo>
                      <a:pt x="2540" y="54610"/>
                      <a:pt x="8890" y="43180"/>
                      <a:pt x="16510" y="36830"/>
                    </a:cubicBezTo>
                    <a:cubicBezTo>
                      <a:pt x="24130" y="30480"/>
                      <a:pt x="30480" y="27940"/>
                      <a:pt x="45720" y="25400"/>
                    </a:cubicBezTo>
                    <a:cubicBezTo>
                      <a:pt x="100330" y="16510"/>
                      <a:pt x="328930" y="41910"/>
                      <a:pt x="425450" y="39370"/>
                    </a:cubicBezTo>
                    <a:cubicBezTo>
                      <a:pt x="486410" y="38100"/>
                      <a:pt x="501650" y="29210"/>
                      <a:pt x="571500" y="25400"/>
                    </a:cubicBezTo>
                    <a:cubicBezTo>
                      <a:pt x="744220" y="16510"/>
                      <a:pt x="1223010" y="11430"/>
                      <a:pt x="1478280" y="16510"/>
                    </a:cubicBezTo>
                    <a:cubicBezTo>
                      <a:pt x="1666240" y="20320"/>
                      <a:pt x="1811020" y="40640"/>
                      <a:pt x="1968500" y="43180"/>
                    </a:cubicBezTo>
                    <a:cubicBezTo>
                      <a:pt x="2114550" y="45720"/>
                      <a:pt x="2326640" y="20320"/>
                      <a:pt x="2390140" y="35560"/>
                    </a:cubicBezTo>
                    <a:cubicBezTo>
                      <a:pt x="2410460" y="39370"/>
                      <a:pt x="2419350" y="44450"/>
                      <a:pt x="2426970" y="53340"/>
                    </a:cubicBezTo>
                    <a:cubicBezTo>
                      <a:pt x="2433320" y="60960"/>
                      <a:pt x="2435860" y="72390"/>
                      <a:pt x="2435860" y="81280"/>
                    </a:cubicBezTo>
                    <a:cubicBezTo>
                      <a:pt x="2434590" y="90170"/>
                      <a:pt x="2432050" y="100330"/>
                      <a:pt x="2425700" y="107950"/>
                    </a:cubicBezTo>
                    <a:cubicBezTo>
                      <a:pt x="2416810" y="115570"/>
                      <a:pt x="2399030" y="124460"/>
                      <a:pt x="2387600" y="123190"/>
                    </a:cubicBezTo>
                    <a:cubicBezTo>
                      <a:pt x="2374900" y="123190"/>
                      <a:pt x="2358390" y="110490"/>
                      <a:pt x="2352040" y="101600"/>
                    </a:cubicBezTo>
                    <a:cubicBezTo>
                      <a:pt x="2346960" y="92710"/>
                      <a:pt x="2345690" y="82550"/>
                      <a:pt x="2346960" y="73660"/>
                    </a:cubicBezTo>
                    <a:cubicBezTo>
                      <a:pt x="2348230" y="64770"/>
                      <a:pt x="2352040" y="53340"/>
                      <a:pt x="2359660" y="48260"/>
                    </a:cubicBezTo>
                    <a:cubicBezTo>
                      <a:pt x="2368550" y="40640"/>
                      <a:pt x="2387600" y="33020"/>
                      <a:pt x="2399030" y="35560"/>
                    </a:cubicBezTo>
                    <a:cubicBezTo>
                      <a:pt x="2413000" y="39370"/>
                      <a:pt x="2434590" y="62230"/>
                      <a:pt x="2435860" y="76200"/>
                    </a:cubicBezTo>
                    <a:cubicBezTo>
                      <a:pt x="2435860" y="90170"/>
                      <a:pt x="2425700" y="110490"/>
                      <a:pt x="2405380" y="121920"/>
                    </a:cubicBezTo>
                    <a:cubicBezTo>
                      <a:pt x="2357120" y="149860"/>
                      <a:pt x="2197100" y="133350"/>
                      <a:pt x="2071370" y="133350"/>
                    </a:cubicBezTo>
                    <a:cubicBezTo>
                      <a:pt x="1906270" y="132080"/>
                      <a:pt x="1713230" y="109220"/>
                      <a:pt x="1502410" y="105410"/>
                    </a:cubicBezTo>
                    <a:cubicBezTo>
                      <a:pt x="1234440" y="100330"/>
                      <a:pt x="768350" y="105410"/>
                      <a:pt x="591820" y="114300"/>
                    </a:cubicBezTo>
                    <a:cubicBezTo>
                      <a:pt x="519430" y="118110"/>
                      <a:pt x="502920" y="127000"/>
                      <a:pt x="439420" y="128270"/>
                    </a:cubicBezTo>
                    <a:cubicBezTo>
                      <a:pt x="339090" y="130810"/>
                      <a:pt x="101600" y="125730"/>
                      <a:pt x="45720" y="114300"/>
                    </a:cubicBezTo>
                    <a:cubicBezTo>
                      <a:pt x="30480" y="111760"/>
                      <a:pt x="24130" y="110490"/>
                      <a:pt x="16510" y="104140"/>
                    </a:cubicBezTo>
                    <a:cubicBezTo>
                      <a:pt x="8890" y="96520"/>
                      <a:pt x="2540" y="85090"/>
                      <a:pt x="1270" y="76200"/>
                    </a:cubicBezTo>
                    <a:cubicBezTo>
                      <a:pt x="0" y="66040"/>
                      <a:pt x="2540" y="53340"/>
                      <a:pt x="8890" y="44450"/>
                    </a:cubicBezTo>
                    <a:cubicBezTo>
                      <a:pt x="16510" y="35560"/>
                      <a:pt x="27940" y="30480"/>
                      <a:pt x="45720" y="25400"/>
                    </a:cubicBezTo>
                    <a:cubicBezTo>
                      <a:pt x="85090" y="16510"/>
                      <a:pt x="189230" y="30480"/>
                      <a:pt x="243840" y="25400"/>
                    </a:cubicBezTo>
                    <a:cubicBezTo>
                      <a:pt x="283210" y="22860"/>
                      <a:pt x="321310" y="0"/>
                      <a:pt x="344170" y="8890"/>
                    </a:cubicBezTo>
                    <a:cubicBezTo>
                      <a:pt x="360680" y="13970"/>
                      <a:pt x="375920" y="33020"/>
                      <a:pt x="378460" y="46990"/>
                    </a:cubicBezTo>
                    <a:cubicBezTo>
                      <a:pt x="379730" y="59690"/>
                      <a:pt x="369570" y="81280"/>
                      <a:pt x="354330" y="91440"/>
                    </a:cubicBezTo>
                    <a:cubicBezTo>
                      <a:pt x="331470" y="105410"/>
                      <a:pt x="261620" y="100330"/>
                      <a:pt x="236220" y="96520"/>
                    </a:cubicBezTo>
                    <a:cubicBezTo>
                      <a:pt x="222250" y="93980"/>
                      <a:pt x="213360" y="92710"/>
                      <a:pt x="207010" y="85090"/>
                    </a:cubicBezTo>
                    <a:cubicBezTo>
                      <a:pt x="198120" y="74930"/>
                      <a:pt x="189230" y="49530"/>
                      <a:pt x="194310" y="35560"/>
                    </a:cubicBezTo>
                    <a:cubicBezTo>
                      <a:pt x="199390" y="22860"/>
                      <a:pt x="236220" y="7620"/>
                      <a:pt x="236220" y="7620"/>
                    </a:cubicBezTo>
                  </a:path>
                </a:pathLst>
              </a:custGeom>
              <a:solidFill>
                <a:srgbClr val="FFFFFF"/>
              </a:solidFill>
              <a:ln cap="sq">
                <a:noFill/>
                <a:prstDash val="solid"/>
                <a:miter/>
              </a:ln>
            </p:spPr>
          </p:sp>
        </p:grpSp>
        <p:grpSp>
          <p:nvGrpSpPr>
            <p:cNvPr name="Group 15" id="15"/>
            <p:cNvGrpSpPr/>
            <p:nvPr/>
          </p:nvGrpSpPr>
          <p:grpSpPr>
            <a:xfrm rot="0">
              <a:off x="12858475" y="3979937"/>
              <a:ext cx="330200" cy="1779270"/>
              <a:chOff x="0" y="0"/>
              <a:chExt cx="330200" cy="1779270"/>
            </a:xfrm>
          </p:grpSpPr>
          <p:sp>
            <p:nvSpPr>
              <p:cNvPr name="Freeform 16" id="16"/>
              <p:cNvSpPr/>
              <p:nvPr/>
            </p:nvSpPr>
            <p:spPr>
              <a:xfrm flipH="false" flipV="false" rot="0">
                <a:off x="49530" y="50800"/>
                <a:ext cx="234950" cy="1684020"/>
              </a:xfrm>
              <a:custGeom>
                <a:avLst/>
                <a:gdLst/>
                <a:ahLst/>
                <a:cxnLst/>
                <a:rect r="r" b="b" t="t" l="l"/>
                <a:pathLst>
                  <a:path h="1684020" w="234950">
                    <a:moveTo>
                      <a:pt x="158750" y="49530"/>
                    </a:moveTo>
                    <a:cubicBezTo>
                      <a:pt x="138430" y="187960"/>
                      <a:pt x="125730" y="198120"/>
                      <a:pt x="115570" y="201930"/>
                    </a:cubicBezTo>
                    <a:cubicBezTo>
                      <a:pt x="105410" y="204470"/>
                      <a:pt x="92710" y="201930"/>
                      <a:pt x="83820" y="198120"/>
                    </a:cubicBezTo>
                    <a:cubicBezTo>
                      <a:pt x="74930" y="194310"/>
                      <a:pt x="67310" y="186690"/>
                      <a:pt x="62230" y="175260"/>
                    </a:cubicBezTo>
                    <a:cubicBezTo>
                      <a:pt x="53340" y="154940"/>
                      <a:pt x="54610" y="100330"/>
                      <a:pt x="58420" y="77470"/>
                    </a:cubicBezTo>
                    <a:cubicBezTo>
                      <a:pt x="59690" y="64770"/>
                      <a:pt x="62230" y="55880"/>
                      <a:pt x="68580" y="48260"/>
                    </a:cubicBezTo>
                    <a:cubicBezTo>
                      <a:pt x="74930" y="40640"/>
                      <a:pt x="87630" y="35560"/>
                      <a:pt x="96520" y="34290"/>
                    </a:cubicBezTo>
                    <a:cubicBezTo>
                      <a:pt x="106680" y="33020"/>
                      <a:pt x="119380" y="35560"/>
                      <a:pt x="127000" y="41910"/>
                    </a:cubicBezTo>
                    <a:cubicBezTo>
                      <a:pt x="135890" y="46990"/>
                      <a:pt x="142240" y="53340"/>
                      <a:pt x="146050" y="67310"/>
                    </a:cubicBezTo>
                    <a:cubicBezTo>
                      <a:pt x="156210" y="105410"/>
                      <a:pt x="152400" y="264160"/>
                      <a:pt x="129540" y="295910"/>
                    </a:cubicBezTo>
                    <a:cubicBezTo>
                      <a:pt x="119380" y="308610"/>
                      <a:pt x="102870" y="312420"/>
                      <a:pt x="91440" y="311150"/>
                    </a:cubicBezTo>
                    <a:cubicBezTo>
                      <a:pt x="78740" y="309880"/>
                      <a:pt x="63500" y="300990"/>
                      <a:pt x="57150" y="288290"/>
                    </a:cubicBezTo>
                    <a:cubicBezTo>
                      <a:pt x="44450" y="265430"/>
                      <a:pt x="39370" y="186690"/>
                      <a:pt x="54610" y="172720"/>
                    </a:cubicBezTo>
                    <a:cubicBezTo>
                      <a:pt x="64770" y="163830"/>
                      <a:pt x="92710" y="168910"/>
                      <a:pt x="104140" y="176530"/>
                    </a:cubicBezTo>
                    <a:cubicBezTo>
                      <a:pt x="115570" y="186690"/>
                      <a:pt x="116840" y="204470"/>
                      <a:pt x="120650" y="228600"/>
                    </a:cubicBezTo>
                    <a:cubicBezTo>
                      <a:pt x="128270" y="274320"/>
                      <a:pt x="130810" y="403860"/>
                      <a:pt x="124460" y="441960"/>
                    </a:cubicBezTo>
                    <a:cubicBezTo>
                      <a:pt x="121920" y="457200"/>
                      <a:pt x="120650" y="464820"/>
                      <a:pt x="113030" y="472440"/>
                    </a:cubicBezTo>
                    <a:cubicBezTo>
                      <a:pt x="105410" y="480060"/>
                      <a:pt x="87630" y="488950"/>
                      <a:pt x="74930" y="486410"/>
                    </a:cubicBezTo>
                    <a:cubicBezTo>
                      <a:pt x="60960" y="483870"/>
                      <a:pt x="46990" y="472440"/>
                      <a:pt x="36830" y="453390"/>
                    </a:cubicBezTo>
                    <a:cubicBezTo>
                      <a:pt x="16510" y="411480"/>
                      <a:pt x="6350" y="252730"/>
                      <a:pt x="17780" y="209550"/>
                    </a:cubicBezTo>
                    <a:cubicBezTo>
                      <a:pt x="22860" y="191770"/>
                      <a:pt x="30480" y="181610"/>
                      <a:pt x="40640" y="175260"/>
                    </a:cubicBezTo>
                    <a:cubicBezTo>
                      <a:pt x="52070" y="170180"/>
                      <a:pt x="71120" y="170180"/>
                      <a:pt x="82550" y="175260"/>
                    </a:cubicBezTo>
                    <a:cubicBezTo>
                      <a:pt x="91440" y="179070"/>
                      <a:pt x="99060" y="187960"/>
                      <a:pt x="102870" y="199390"/>
                    </a:cubicBezTo>
                    <a:cubicBezTo>
                      <a:pt x="109220" y="212090"/>
                      <a:pt x="109220" y="226060"/>
                      <a:pt x="110490" y="251460"/>
                    </a:cubicBezTo>
                    <a:cubicBezTo>
                      <a:pt x="116840" y="316230"/>
                      <a:pt x="139700" y="549910"/>
                      <a:pt x="115570" y="603250"/>
                    </a:cubicBezTo>
                    <a:cubicBezTo>
                      <a:pt x="106680" y="623570"/>
                      <a:pt x="91440" y="635000"/>
                      <a:pt x="77470" y="636270"/>
                    </a:cubicBezTo>
                    <a:cubicBezTo>
                      <a:pt x="63500" y="638810"/>
                      <a:pt x="43180" y="631190"/>
                      <a:pt x="33020" y="613410"/>
                    </a:cubicBezTo>
                    <a:cubicBezTo>
                      <a:pt x="7620" y="567690"/>
                      <a:pt x="41910" y="339090"/>
                      <a:pt x="54610" y="281940"/>
                    </a:cubicBezTo>
                    <a:cubicBezTo>
                      <a:pt x="59690" y="259080"/>
                      <a:pt x="62230" y="247650"/>
                      <a:pt x="72390" y="237490"/>
                    </a:cubicBezTo>
                    <a:cubicBezTo>
                      <a:pt x="81280" y="228600"/>
                      <a:pt x="99060" y="222250"/>
                      <a:pt x="110490" y="223520"/>
                    </a:cubicBezTo>
                    <a:cubicBezTo>
                      <a:pt x="123190" y="224790"/>
                      <a:pt x="135890" y="232410"/>
                      <a:pt x="144780" y="247650"/>
                    </a:cubicBezTo>
                    <a:cubicBezTo>
                      <a:pt x="162560" y="278130"/>
                      <a:pt x="162560" y="370840"/>
                      <a:pt x="166370" y="426720"/>
                    </a:cubicBezTo>
                    <a:cubicBezTo>
                      <a:pt x="168910" y="474980"/>
                      <a:pt x="170180" y="509270"/>
                      <a:pt x="166370" y="562610"/>
                    </a:cubicBezTo>
                    <a:cubicBezTo>
                      <a:pt x="162560" y="637540"/>
                      <a:pt x="158750" y="800100"/>
                      <a:pt x="132080" y="834390"/>
                    </a:cubicBezTo>
                    <a:cubicBezTo>
                      <a:pt x="120650" y="847090"/>
                      <a:pt x="105410" y="850900"/>
                      <a:pt x="92710" y="848360"/>
                    </a:cubicBezTo>
                    <a:cubicBezTo>
                      <a:pt x="78740" y="845820"/>
                      <a:pt x="64770" y="833120"/>
                      <a:pt x="55880" y="814070"/>
                    </a:cubicBezTo>
                    <a:cubicBezTo>
                      <a:pt x="35560" y="768350"/>
                      <a:pt x="46990" y="593090"/>
                      <a:pt x="54610" y="549910"/>
                    </a:cubicBezTo>
                    <a:cubicBezTo>
                      <a:pt x="57150" y="534670"/>
                      <a:pt x="58420" y="527050"/>
                      <a:pt x="66040" y="519430"/>
                    </a:cubicBezTo>
                    <a:cubicBezTo>
                      <a:pt x="73660" y="511810"/>
                      <a:pt x="92710" y="504190"/>
                      <a:pt x="104140" y="505460"/>
                    </a:cubicBezTo>
                    <a:cubicBezTo>
                      <a:pt x="114300" y="505460"/>
                      <a:pt x="125730" y="513080"/>
                      <a:pt x="132080" y="519430"/>
                    </a:cubicBezTo>
                    <a:cubicBezTo>
                      <a:pt x="138430" y="527050"/>
                      <a:pt x="140970" y="534670"/>
                      <a:pt x="143510" y="549910"/>
                    </a:cubicBezTo>
                    <a:cubicBezTo>
                      <a:pt x="151130" y="589280"/>
                      <a:pt x="146050" y="693420"/>
                      <a:pt x="143510" y="777240"/>
                    </a:cubicBezTo>
                    <a:cubicBezTo>
                      <a:pt x="139700" y="882650"/>
                      <a:pt x="135890" y="1082040"/>
                      <a:pt x="119380" y="1131570"/>
                    </a:cubicBezTo>
                    <a:cubicBezTo>
                      <a:pt x="114300" y="1146810"/>
                      <a:pt x="109220" y="1151890"/>
                      <a:pt x="100330" y="1158240"/>
                    </a:cubicBezTo>
                    <a:cubicBezTo>
                      <a:pt x="92710" y="1163320"/>
                      <a:pt x="80010" y="1165860"/>
                      <a:pt x="69850" y="1164590"/>
                    </a:cubicBezTo>
                    <a:cubicBezTo>
                      <a:pt x="60960" y="1163320"/>
                      <a:pt x="48260" y="1158240"/>
                      <a:pt x="41910" y="1150620"/>
                    </a:cubicBezTo>
                    <a:cubicBezTo>
                      <a:pt x="35560" y="1143000"/>
                      <a:pt x="34290" y="1136650"/>
                      <a:pt x="31750" y="1120140"/>
                    </a:cubicBezTo>
                    <a:cubicBezTo>
                      <a:pt x="21590" y="1066800"/>
                      <a:pt x="16510" y="833120"/>
                      <a:pt x="36830" y="756920"/>
                    </a:cubicBezTo>
                    <a:cubicBezTo>
                      <a:pt x="45720" y="717550"/>
                      <a:pt x="60960" y="683260"/>
                      <a:pt x="80010" y="674370"/>
                    </a:cubicBezTo>
                    <a:cubicBezTo>
                      <a:pt x="96520" y="666750"/>
                      <a:pt x="123190" y="675640"/>
                      <a:pt x="137160" y="687070"/>
                    </a:cubicBezTo>
                    <a:cubicBezTo>
                      <a:pt x="152400" y="699770"/>
                      <a:pt x="156210" y="725170"/>
                      <a:pt x="162560" y="750570"/>
                    </a:cubicBezTo>
                    <a:cubicBezTo>
                      <a:pt x="172720" y="787400"/>
                      <a:pt x="176530" y="834390"/>
                      <a:pt x="180340" y="889000"/>
                    </a:cubicBezTo>
                    <a:cubicBezTo>
                      <a:pt x="185420" y="971550"/>
                      <a:pt x="190500" y="1150620"/>
                      <a:pt x="181610" y="1198880"/>
                    </a:cubicBezTo>
                    <a:cubicBezTo>
                      <a:pt x="179070" y="1215390"/>
                      <a:pt x="177800" y="1221740"/>
                      <a:pt x="171450" y="1229360"/>
                    </a:cubicBezTo>
                    <a:cubicBezTo>
                      <a:pt x="162560" y="1236980"/>
                      <a:pt x="144780" y="1245870"/>
                      <a:pt x="132080" y="1243330"/>
                    </a:cubicBezTo>
                    <a:cubicBezTo>
                      <a:pt x="119380" y="1240790"/>
                      <a:pt x="102870" y="1229360"/>
                      <a:pt x="93980" y="1210310"/>
                    </a:cubicBezTo>
                    <a:cubicBezTo>
                      <a:pt x="77470" y="1172210"/>
                      <a:pt x="83820" y="1038860"/>
                      <a:pt x="93980" y="1003300"/>
                    </a:cubicBezTo>
                    <a:cubicBezTo>
                      <a:pt x="99060" y="989330"/>
                      <a:pt x="104140" y="982980"/>
                      <a:pt x="113030" y="976630"/>
                    </a:cubicBezTo>
                    <a:cubicBezTo>
                      <a:pt x="120650" y="971550"/>
                      <a:pt x="133350" y="969010"/>
                      <a:pt x="143510" y="969010"/>
                    </a:cubicBezTo>
                    <a:cubicBezTo>
                      <a:pt x="152400" y="970280"/>
                      <a:pt x="165100" y="976630"/>
                      <a:pt x="171450" y="984250"/>
                    </a:cubicBezTo>
                    <a:cubicBezTo>
                      <a:pt x="177800" y="991870"/>
                      <a:pt x="179070" y="998220"/>
                      <a:pt x="181610" y="1013460"/>
                    </a:cubicBezTo>
                    <a:cubicBezTo>
                      <a:pt x="190500" y="1061720"/>
                      <a:pt x="201930" y="1283970"/>
                      <a:pt x="170180" y="1319530"/>
                    </a:cubicBezTo>
                    <a:cubicBezTo>
                      <a:pt x="156210" y="1336040"/>
                      <a:pt x="121920" y="1341120"/>
                      <a:pt x="110490" y="1329690"/>
                    </a:cubicBezTo>
                    <a:cubicBezTo>
                      <a:pt x="87630" y="1308100"/>
                      <a:pt x="121920" y="1130300"/>
                      <a:pt x="140970" y="1096010"/>
                    </a:cubicBezTo>
                    <a:cubicBezTo>
                      <a:pt x="147320" y="1083310"/>
                      <a:pt x="154940" y="1079500"/>
                      <a:pt x="165100" y="1075690"/>
                    </a:cubicBezTo>
                    <a:cubicBezTo>
                      <a:pt x="173990" y="1071880"/>
                      <a:pt x="186690" y="1070610"/>
                      <a:pt x="195580" y="1075690"/>
                    </a:cubicBezTo>
                    <a:cubicBezTo>
                      <a:pt x="208280" y="1082040"/>
                      <a:pt x="220980" y="1098550"/>
                      <a:pt x="224790" y="1117600"/>
                    </a:cubicBezTo>
                    <a:cubicBezTo>
                      <a:pt x="229870" y="1158240"/>
                      <a:pt x="180340" y="1273810"/>
                      <a:pt x="157480" y="1313180"/>
                    </a:cubicBezTo>
                    <a:cubicBezTo>
                      <a:pt x="144780" y="1333500"/>
                      <a:pt x="132080" y="1348740"/>
                      <a:pt x="119380" y="1353820"/>
                    </a:cubicBezTo>
                    <a:cubicBezTo>
                      <a:pt x="109220" y="1357630"/>
                      <a:pt x="96520" y="1355090"/>
                      <a:pt x="87630" y="1350010"/>
                    </a:cubicBezTo>
                    <a:cubicBezTo>
                      <a:pt x="78740" y="1346200"/>
                      <a:pt x="69850" y="1337310"/>
                      <a:pt x="67310" y="1327150"/>
                    </a:cubicBezTo>
                    <a:cubicBezTo>
                      <a:pt x="63500" y="1314450"/>
                      <a:pt x="78740" y="1277620"/>
                      <a:pt x="78740" y="1277620"/>
                    </a:cubicBezTo>
                    <a:cubicBezTo>
                      <a:pt x="78740" y="1277620"/>
                      <a:pt x="72390" y="1328420"/>
                      <a:pt x="68580" y="1328420"/>
                    </a:cubicBezTo>
                    <a:cubicBezTo>
                      <a:pt x="60960" y="1328420"/>
                      <a:pt x="30480" y="1179830"/>
                      <a:pt x="40640" y="1141730"/>
                    </a:cubicBezTo>
                    <a:cubicBezTo>
                      <a:pt x="45720" y="1122680"/>
                      <a:pt x="59690" y="1107440"/>
                      <a:pt x="71120" y="1102360"/>
                    </a:cubicBezTo>
                    <a:cubicBezTo>
                      <a:pt x="81280" y="1097280"/>
                      <a:pt x="93980" y="1099820"/>
                      <a:pt x="102870" y="1103630"/>
                    </a:cubicBezTo>
                    <a:cubicBezTo>
                      <a:pt x="111760" y="1107440"/>
                      <a:pt x="120650" y="1112520"/>
                      <a:pt x="125730" y="1125220"/>
                    </a:cubicBezTo>
                    <a:cubicBezTo>
                      <a:pt x="138430" y="1156970"/>
                      <a:pt x="133350" y="1282700"/>
                      <a:pt x="119380" y="1318260"/>
                    </a:cubicBezTo>
                    <a:cubicBezTo>
                      <a:pt x="111760" y="1334770"/>
                      <a:pt x="101600" y="1344930"/>
                      <a:pt x="91440" y="1348740"/>
                    </a:cubicBezTo>
                    <a:cubicBezTo>
                      <a:pt x="82550" y="1353820"/>
                      <a:pt x="69850" y="1353820"/>
                      <a:pt x="59690" y="1348740"/>
                    </a:cubicBezTo>
                    <a:cubicBezTo>
                      <a:pt x="49530" y="1344930"/>
                      <a:pt x="39370" y="1334770"/>
                      <a:pt x="33020" y="1318260"/>
                    </a:cubicBezTo>
                    <a:cubicBezTo>
                      <a:pt x="20320" y="1286510"/>
                      <a:pt x="13970" y="1184910"/>
                      <a:pt x="27940" y="1153160"/>
                    </a:cubicBezTo>
                    <a:cubicBezTo>
                      <a:pt x="35560" y="1135380"/>
                      <a:pt x="53340" y="1122680"/>
                      <a:pt x="66040" y="1118870"/>
                    </a:cubicBezTo>
                    <a:cubicBezTo>
                      <a:pt x="76200" y="1116330"/>
                      <a:pt x="88900" y="1121410"/>
                      <a:pt x="96520" y="1126490"/>
                    </a:cubicBezTo>
                    <a:cubicBezTo>
                      <a:pt x="104140" y="1132840"/>
                      <a:pt x="110490" y="1139190"/>
                      <a:pt x="114300" y="1153160"/>
                    </a:cubicBezTo>
                    <a:cubicBezTo>
                      <a:pt x="125730" y="1188720"/>
                      <a:pt x="138430" y="1348740"/>
                      <a:pt x="113030" y="1369060"/>
                    </a:cubicBezTo>
                    <a:cubicBezTo>
                      <a:pt x="97790" y="1380490"/>
                      <a:pt x="46990" y="1365250"/>
                      <a:pt x="43180" y="1353820"/>
                    </a:cubicBezTo>
                    <a:cubicBezTo>
                      <a:pt x="40640" y="1344930"/>
                      <a:pt x="62230" y="1319530"/>
                      <a:pt x="74930" y="1314450"/>
                    </a:cubicBezTo>
                    <a:cubicBezTo>
                      <a:pt x="83820" y="1310640"/>
                      <a:pt x="96520" y="1311910"/>
                      <a:pt x="105410" y="1315720"/>
                    </a:cubicBezTo>
                    <a:cubicBezTo>
                      <a:pt x="115570" y="1320800"/>
                      <a:pt x="123190" y="1328420"/>
                      <a:pt x="128270" y="1338580"/>
                    </a:cubicBezTo>
                    <a:cubicBezTo>
                      <a:pt x="137160" y="1353820"/>
                      <a:pt x="133350" y="1386840"/>
                      <a:pt x="140970" y="1407160"/>
                    </a:cubicBezTo>
                    <a:cubicBezTo>
                      <a:pt x="147320" y="1427480"/>
                      <a:pt x="165100" y="1438910"/>
                      <a:pt x="170180" y="1459230"/>
                    </a:cubicBezTo>
                    <a:cubicBezTo>
                      <a:pt x="177800" y="1485900"/>
                      <a:pt x="180340" y="1531620"/>
                      <a:pt x="173990" y="1558290"/>
                    </a:cubicBezTo>
                    <a:cubicBezTo>
                      <a:pt x="170180" y="1577340"/>
                      <a:pt x="162560" y="1595120"/>
                      <a:pt x="151130" y="1605280"/>
                    </a:cubicBezTo>
                    <a:cubicBezTo>
                      <a:pt x="139700" y="1614170"/>
                      <a:pt x="121920" y="1615440"/>
                      <a:pt x="105410" y="1615440"/>
                    </a:cubicBezTo>
                    <a:cubicBezTo>
                      <a:pt x="87630" y="1615440"/>
                      <a:pt x="59690" y="1614170"/>
                      <a:pt x="43180" y="1605280"/>
                    </a:cubicBezTo>
                    <a:cubicBezTo>
                      <a:pt x="30480" y="1597660"/>
                      <a:pt x="20320" y="1584960"/>
                      <a:pt x="13970" y="1572260"/>
                    </a:cubicBezTo>
                    <a:cubicBezTo>
                      <a:pt x="6350" y="1558290"/>
                      <a:pt x="0" y="1541780"/>
                      <a:pt x="1270" y="1525270"/>
                    </a:cubicBezTo>
                    <a:cubicBezTo>
                      <a:pt x="1270" y="1506220"/>
                      <a:pt x="11430" y="1478280"/>
                      <a:pt x="24130" y="1468120"/>
                    </a:cubicBezTo>
                    <a:cubicBezTo>
                      <a:pt x="35560" y="1457960"/>
                      <a:pt x="52070" y="1457960"/>
                      <a:pt x="68580" y="1456690"/>
                    </a:cubicBezTo>
                    <a:cubicBezTo>
                      <a:pt x="88900" y="1456690"/>
                      <a:pt x="119380" y="1456690"/>
                      <a:pt x="138430" y="1466850"/>
                    </a:cubicBezTo>
                    <a:cubicBezTo>
                      <a:pt x="157480" y="1477010"/>
                      <a:pt x="175260" y="1499870"/>
                      <a:pt x="184150" y="1517650"/>
                    </a:cubicBezTo>
                    <a:cubicBezTo>
                      <a:pt x="191770" y="1531620"/>
                      <a:pt x="193040" y="1545590"/>
                      <a:pt x="194310" y="1560830"/>
                    </a:cubicBezTo>
                    <a:cubicBezTo>
                      <a:pt x="195580" y="1578610"/>
                      <a:pt x="198120" y="1602740"/>
                      <a:pt x="190500" y="1619250"/>
                    </a:cubicBezTo>
                    <a:cubicBezTo>
                      <a:pt x="182880" y="1633220"/>
                      <a:pt x="166370" y="1645920"/>
                      <a:pt x="152400" y="1652270"/>
                    </a:cubicBezTo>
                    <a:cubicBezTo>
                      <a:pt x="138430" y="1657350"/>
                      <a:pt x="114300" y="1662430"/>
                      <a:pt x="105410" y="1654810"/>
                    </a:cubicBezTo>
                    <a:cubicBezTo>
                      <a:pt x="93980" y="1645920"/>
                      <a:pt x="88900" y="1605280"/>
                      <a:pt x="97790" y="1593850"/>
                    </a:cubicBezTo>
                    <a:cubicBezTo>
                      <a:pt x="105410" y="1584960"/>
                      <a:pt x="138430" y="1581150"/>
                      <a:pt x="147320" y="1588770"/>
                    </a:cubicBezTo>
                    <a:cubicBezTo>
                      <a:pt x="156210" y="1596390"/>
                      <a:pt x="154940" y="1640840"/>
                      <a:pt x="151130" y="1640840"/>
                    </a:cubicBezTo>
                    <a:cubicBezTo>
                      <a:pt x="147320" y="1642110"/>
                      <a:pt x="133350" y="1615440"/>
                      <a:pt x="128270" y="1596390"/>
                    </a:cubicBezTo>
                    <a:cubicBezTo>
                      <a:pt x="120650" y="1570990"/>
                      <a:pt x="107950" y="1520190"/>
                      <a:pt x="119380" y="1497330"/>
                    </a:cubicBezTo>
                    <a:cubicBezTo>
                      <a:pt x="125730" y="1482090"/>
                      <a:pt x="148590" y="1466850"/>
                      <a:pt x="162560" y="1466850"/>
                    </a:cubicBezTo>
                    <a:cubicBezTo>
                      <a:pt x="177800" y="1468120"/>
                      <a:pt x="200660" y="1488440"/>
                      <a:pt x="204470" y="1502410"/>
                    </a:cubicBezTo>
                    <a:cubicBezTo>
                      <a:pt x="208280" y="1513840"/>
                      <a:pt x="201930" y="1532890"/>
                      <a:pt x="193040" y="1541780"/>
                    </a:cubicBezTo>
                    <a:cubicBezTo>
                      <a:pt x="185420" y="1550670"/>
                      <a:pt x="166370" y="1557020"/>
                      <a:pt x="153670" y="1555750"/>
                    </a:cubicBezTo>
                    <a:cubicBezTo>
                      <a:pt x="142240" y="1553210"/>
                      <a:pt x="127000" y="1540510"/>
                      <a:pt x="120650" y="1530350"/>
                    </a:cubicBezTo>
                    <a:cubicBezTo>
                      <a:pt x="115570" y="1522730"/>
                      <a:pt x="114300" y="1511300"/>
                      <a:pt x="118110" y="1502410"/>
                    </a:cubicBezTo>
                    <a:cubicBezTo>
                      <a:pt x="120650" y="1490980"/>
                      <a:pt x="133350" y="1475740"/>
                      <a:pt x="144780" y="1470660"/>
                    </a:cubicBezTo>
                    <a:cubicBezTo>
                      <a:pt x="156210" y="1465580"/>
                      <a:pt x="175260" y="1469390"/>
                      <a:pt x="185420" y="1474470"/>
                    </a:cubicBezTo>
                    <a:cubicBezTo>
                      <a:pt x="194310" y="1479550"/>
                      <a:pt x="198120" y="1485900"/>
                      <a:pt x="203200" y="1497330"/>
                    </a:cubicBezTo>
                    <a:cubicBezTo>
                      <a:pt x="214630" y="1525270"/>
                      <a:pt x="234950" y="1625600"/>
                      <a:pt x="218440" y="1653540"/>
                    </a:cubicBezTo>
                    <a:cubicBezTo>
                      <a:pt x="208280" y="1671320"/>
                      <a:pt x="184150" y="1673860"/>
                      <a:pt x="162560" y="1677670"/>
                    </a:cubicBezTo>
                    <a:cubicBezTo>
                      <a:pt x="135890" y="1682750"/>
                      <a:pt x="92710" y="1684020"/>
                      <a:pt x="69850" y="1676400"/>
                    </a:cubicBezTo>
                    <a:cubicBezTo>
                      <a:pt x="53340" y="1668780"/>
                      <a:pt x="39370" y="1657350"/>
                      <a:pt x="33020" y="1643380"/>
                    </a:cubicBezTo>
                    <a:cubicBezTo>
                      <a:pt x="26670" y="1629410"/>
                      <a:pt x="25400" y="1602740"/>
                      <a:pt x="34290" y="1590040"/>
                    </a:cubicBezTo>
                    <a:cubicBezTo>
                      <a:pt x="43180" y="1576070"/>
                      <a:pt x="73660" y="1562100"/>
                      <a:pt x="88900" y="1565910"/>
                    </a:cubicBezTo>
                    <a:cubicBezTo>
                      <a:pt x="102870" y="1568450"/>
                      <a:pt x="120650" y="1600200"/>
                      <a:pt x="120650" y="1600200"/>
                    </a:cubicBezTo>
                    <a:cubicBezTo>
                      <a:pt x="120650" y="1600200"/>
                      <a:pt x="95250" y="1579880"/>
                      <a:pt x="85090" y="1558290"/>
                    </a:cubicBezTo>
                    <a:cubicBezTo>
                      <a:pt x="66040" y="1515110"/>
                      <a:pt x="36830" y="1379220"/>
                      <a:pt x="45720" y="1343660"/>
                    </a:cubicBezTo>
                    <a:cubicBezTo>
                      <a:pt x="48260" y="1329690"/>
                      <a:pt x="55880" y="1323340"/>
                      <a:pt x="64770" y="1318260"/>
                    </a:cubicBezTo>
                    <a:cubicBezTo>
                      <a:pt x="73660" y="1313180"/>
                      <a:pt x="86360" y="1311910"/>
                      <a:pt x="95250" y="1313180"/>
                    </a:cubicBezTo>
                    <a:cubicBezTo>
                      <a:pt x="105410" y="1314450"/>
                      <a:pt x="116840" y="1322070"/>
                      <a:pt x="123190" y="1329690"/>
                    </a:cubicBezTo>
                    <a:cubicBezTo>
                      <a:pt x="128270" y="1337310"/>
                      <a:pt x="132080" y="1350010"/>
                      <a:pt x="132080" y="1358900"/>
                    </a:cubicBezTo>
                    <a:cubicBezTo>
                      <a:pt x="132080" y="1369060"/>
                      <a:pt x="130810" y="1379220"/>
                      <a:pt x="124460" y="1388110"/>
                    </a:cubicBezTo>
                    <a:cubicBezTo>
                      <a:pt x="115570" y="1402080"/>
                      <a:pt x="86360" y="1430020"/>
                      <a:pt x="69850" y="1428750"/>
                    </a:cubicBezTo>
                    <a:cubicBezTo>
                      <a:pt x="53340" y="1426210"/>
                      <a:pt x="33020" y="1397000"/>
                      <a:pt x="24130" y="1369060"/>
                    </a:cubicBezTo>
                    <a:cubicBezTo>
                      <a:pt x="7620" y="1319530"/>
                      <a:pt x="10160" y="1178560"/>
                      <a:pt x="31750" y="1143000"/>
                    </a:cubicBezTo>
                    <a:cubicBezTo>
                      <a:pt x="41910" y="1126490"/>
                      <a:pt x="63500" y="1117600"/>
                      <a:pt x="76200" y="1118870"/>
                    </a:cubicBezTo>
                    <a:cubicBezTo>
                      <a:pt x="90170" y="1121410"/>
                      <a:pt x="106680" y="1135380"/>
                      <a:pt x="114300" y="1153160"/>
                    </a:cubicBezTo>
                    <a:cubicBezTo>
                      <a:pt x="129540" y="1184910"/>
                      <a:pt x="128270" y="1287780"/>
                      <a:pt x="119380" y="1318260"/>
                    </a:cubicBezTo>
                    <a:cubicBezTo>
                      <a:pt x="115570" y="1332230"/>
                      <a:pt x="109220" y="1338580"/>
                      <a:pt x="101600" y="1343660"/>
                    </a:cubicBezTo>
                    <a:cubicBezTo>
                      <a:pt x="92710" y="1350010"/>
                      <a:pt x="80010" y="1352550"/>
                      <a:pt x="69850" y="1351280"/>
                    </a:cubicBezTo>
                    <a:cubicBezTo>
                      <a:pt x="60960" y="1350010"/>
                      <a:pt x="49530" y="1344930"/>
                      <a:pt x="41910" y="1337310"/>
                    </a:cubicBezTo>
                    <a:cubicBezTo>
                      <a:pt x="35560" y="1329690"/>
                      <a:pt x="34290" y="1320800"/>
                      <a:pt x="31750" y="1308100"/>
                    </a:cubicBezTo>
                    <a:cubicBezTo>
                      <a:pt x="26670" y="1283970"/>
                      <a:pt x="27940" y="1238250"/>
                      <a:pt x="31750" y="1205230"/>
                    </a:cubicBezTo>
                    <a:cubicBezTo>
                      <a:pt x="35560" y="1173480"/>
                      <a:pt x="40640" y="1129030"/>
                      <a:pt x="53340" y="1112520"/>
                    </a:cubicBezTo>
                    <a:cubicBezTo>
                      <a:pt x="60960" y="1103630"/>
                      <a:pt x="72390" y="1101090"/>
                      <a:pt x="82550" y="1099820"/>
                    </a:cubicBezTo>
                    <a:cubicBezTo>
                      <a:pt x="91440" y="1099820"/>
                      <a:pt x="104140" y="1101090"/>
                      <a:pt x="111760" y="1108710"/>
                    </a:cubicBezTo>
                    <a:cubicBezTo>
                      <a:pt x="124460" y="1120140"/>
                      <a:pt x="132080" y="1144270"/>
                      <a:pt x="138430" y="1170940"/>
                    </a:cubicBezTo>
                    <a:cubicBezTo>
                      <a:pt x="146050" y="1214120"/>
                      <a:pt x="157480" y="1320800"/>
                      <a:pt x="138430" y="1343660"/>
                    </a:cubicBezTo>
                    <a:cubicBezTo>
                      <a:pt x="127000" y="1356360"/>
                      <a:pt x="100330" y="1356360"/>
                      <a:pt x="87630" y="1350010"/>
                    </a:cubicBezTo>
                    <a:cubicBezTo>
                      <a:pt x="76200" y="1343660"/>
                      <a:pt x="66040" y="1325880"/>
                      <a:pt x="64770" y="1305560"/>
                    </a:cubicBezTo>
                    <a:cubicBezTo>
                      <a:pt x="60960" y="1261110"/>
                      <a:pt x="116840" y="1116330"/>
                      <a:pt x="147320" y="1087120"/>
                    </a:cubicBezTo>
                    <a:cubicBezTo>
                      <a:pt x="160020" y="1074420"/>
                      <a:pt x="173990" y="1071880"/>
                      <a:pt x="185420" y="1073150"/>
                    </a:cubicBezTo>
                    <a:cubicBezTo>
                      <a:pt x="195580" y="1074420"/>
                      <a:pt x="207010" y="1079500"/>
                      <a:pt x="213360" y="1088390"/>
                    </a:cubicBezTo>
                    <a:cubicBezTo>
                      <a:pt x="222250" y="1098550"/>
                      <a:pt x="226060" y="1117600"/>
                      <a:pt x="228600" y="1134110"/>
                    </a:cubicBezTo>
                    <a:cubicBezTo>
                      <a:pt x="231140" y="1150620"/>
                      <a:pt x="227330" y="1165860"/>
                      <a:pt x="224790" y="1189990"/>
                    </a:cubicBezTo>
                    <a:cubicBezTo>
                      <a:pt x="218440" y="1230630"/>
                      <a:pt x="207010" y="1319530"/>
                      <a:pt x="187960" y="1356360"/>
                    </a:cubicBezTo>
                    <a:cubicBezTo>
                      <a:pt x="175260" y="1379220"/>
                      <a:pt x="160020" y="1402080"/>
                      <a:pt x="142240" y="1402080"/>
                    </a:cubicBezTo>
                    <a:cubicBezTo>
                      <a:pt x="123190" y="1403350"/>
                      <a:pt x="87630" y="1370330"/>
                      <a:pt x="78740" y="1346200"/>
                    </a:cubicBezTo>
                    <a:cubicBezTo>
                      <a:pt x="68580" y="1319530"/>
                      <a:pt x="90170" y="1287780"/>
                      <a:pt x="92710" y="1247140"/>
                    </a:cubicBezTo>
                    <a:cubicBezTo>
                      <a:pt x="97790" y="1184910"/>
                      <a:pt x="82550" y="1042670"/>
                      <a:pt x="93980" y="1003300"/>
                    </a:cubicBezTo>
                    <a:cubicBezTo>
                      <a:pt x="99060" y="989330"/>
                      <a:pt x="104140" y="982980"/>
                      <a:pt x="113030" y="976630"/>
                    </a:cubicBezTo>
                    <a:cubicBezTo>
                      <a:pt x="120650" y="971550"/>
                      <a:pt x="133350" y="969010"/>
                      <a:pt x="143510" y="969010"/>
                    </a:cubicBezTo>
                    <a:cubicBezTo>
                      <a:pt x="152400" y="970280"/>
                      <a:pt x="165100" y="976630"/>
                      <a:pt x="171450" y="984250"/>
                    </a:cubicBezTo>
                    <a:cubicBezTo>
                      <a:pt x="177800" y="991870"/>
                      <a:pt x="180340" y="999490"/>
                      <a:pt x="181610" y="1013460"/>
                    </a:cubicBezTo>
                    <a:cubicBezTo>
                      <a:pt x="187960" y="1051560"/>
                      <a:pt x="195580" y="1186180"/>
                      <a:pt x="176530" y="1220470"/>
                    </a:cubicBezTo>
                    <a:cubicBezTo>
                      <a:pt x="168910" y="1234440"/>
                      <a:pt x="154940" y="1243330"/>
                      <a:pt x="143510" y="1243330"/>
                    </a:cubicBezTo>
                    <a:cubicBezTo>
                      <a:pt x="129540" y="1244600"/>
                      <a:pt x="109220" y="1238250"/>
                      <a:pt x="97790" y="1220470"/>
                    </a:cubicBezTo>
                    <a:cubicBezTo>
                      <a:pt x="71120" y="1174750"/>
                      <a:pt x="97790" y="981710"/>
                      <a:pt x="91440" y="894080"/>
                    </a:cubicBezTo>
                    <a:cubicBezTo>
                      <a:pt x="86360" y="834390"/>
                      <a:pt x="55880" y="755650"/>
                      <a:pt x="71120" y="744220"/>
                    </a:cubicBezTo>
                    <a:cubicBezTo>
                      <a:pt x="80010" y="737870"/>
                      <a:pt x="111760" y="750570"/>
                      <a:pt x="124460" y="770890"/>
                    </a:cubicBezTo>
                    <a:cubicBezTo>
                      <a:pt x="154940" y="819150"/>
                      <a:pt x="130810" y="1069340"/>
                      <a:pt x="120650" y="1121410"/>
                    </a:cubicBezTo>
                    <a:cubicBezTo>
                      <a:pt x="116840" y="1136650"/>
                      <a:pt x="115570" y="1143000"/>
                      <a:pt x="109220" y="1150620"/>
                    </a:cubicBezTo>
                    <a:cubicBezTo>
                      <a:pt x="100330" y="1159510"/>
                      <a:pt x="81280" y="1165860"/>
                      <a:pt x="69850" y="1164590"/>
                    </a:cubicBezTo>
                    <a:cubicBezTo>
                      <a:pt x="59690" y="1164590"/>
                      <a:pt x="48260" y="1158240"/>
                      <a:pt x="41910" y="1150620"/>
                    </a:cubicBezTo>
                    <a:cubicBezTo>
                      <a:pt x="35560" y="1143000"/>
                      <a:pt x="34290" y="1136650"/>
                      <a:pt x="31750" y="1120140"/>
                    </a:cubicBezTo>
                    <a:cubicBezTo>
                      <a:pt x="20320" y="1050290"/>
                      <a:pt x="33020" y="605790"/>
                      <a:pt x="55880" y="538480"/>
                    </a:cubicBezTo>
                    <a:cubicBezTo>
                      <a:pt x="60960" y="523240"/>
                      <a:pt x="66040" y="518160"/>
                      <a:pt x="73660" y="513080"/>
                    </a:cubicBezTo>
                    <a:cubicBezTo>
                      <a:pt x="81280" y="506730"/>
                      <a:pt x="93980" y="502920"/>
                      <a:pt x="104140" y="505460"/>
                    </a:cubicBezTo>
                    <a:cubicBezTo>
                      <a:pt x="116840" y="508000"/>
                      <a:pt x="133350" y="519430"/>
                      <a:pt x="142240" y="538480"/>
                    </a:cubicBezTo>
                    <a:cubicBezTo>
                      <a:pt x="162560" y="584200"/>
                      <a:pt x="152400" y="760730"/>
                      <a:pt x="143510" y="805180"/>
                    </a:cubicBezTo>
                    <a:cubicBezTo>
                      <a:pt x="140970" y="820420"/>
                      <a:pt x="138430" y="826770"/>
                      <a:pt x="132080" y="834390"/>
                    </a:cubicBezTo>
                    <a:cubicBezTo>
                      <a:pt x="124460" y="842010"/>
                      <a:pt x="113030" y="847090"/>
                      <a:pt x="102870" y="848360"/>
                    </a:cubicBezTo>
                    <a:cubicBezTo>
                      <a:pt x="93980" y="849630"/>
                      <a:pt x="81280" y="845820"/>
                      <a:pt x="73660" y="839470"/>
                    </a:cubicBezTo>
                    <a:cubicBezTo>
                      <a:pt x="64770" y="834390"/>
                      <a:pt x="59690" y="828040"/>
                      <a:pt x="55880" y="814070"/>
                    </a:cubicBezTo>
                    <a:cubicBezTo>
                      <a:pt x="45720" y="773430"/>
                      <a:pt x="74930" y="651510"/>
                      <a:pt x="77470" y="562610"/>
                    </a:cubicBezTo>
                    <a:cubicBezTo>
                      <a:pt x="80010" y="463550"/>
                      <a:pt x="48260" y="288290"/>
                      <a:pt x="66040" y="246380"/>
                    </a:cubicBezTo>
                    <a:cubicBezTo>
                      <a:pt x="72390" y="233680"/>
                      <a:pt x="80010" y="229870"/>
                      <a:pt x="90170" y="226060"/>
                    </a:cubicBezTo>
                    <a:cubicBezTo>
                      <a:pt x="99060" y="222250"/>
                      <a:pt x="111760" y="220980"/>
                      <a:pt x="121920" y="226060"/>
                    </a:cubicBezTo>
                    <a:cubicBezTo>
                      <a:pt x="133350" y="232410"/>
                      <a:pt x="144780" y="246380"/>
                      <a:pt x="149860" y="267970"/>
                    </a:cubicBezTo>
                    <a:cubicBezTo>
                      <a:pt x="163830" y="325120"/>
                      <a:pt x="138430" y="552450"/>
                      <a:pt x="115570" y="603250"/>
                    </a:cubicBezTo>
                    <a:cubicBezTo>
                      <a:pt x="107950" y="621030"/>
                      <a:pt x="99060" y="629920"/>
                      <a:pt x="87630" y="633730"/>
                    </a:cubicBezTo>
                    <a:cubicBezTo>
                      <a:pt x="78740" y="638810"/>
                      <a:pt x="66040" y="637540"/>
                      <a:pt x="57150" y="633730"/>
                    </a:cubicBezTo>
                    <a:cubicBezTo>
                      <a:pt x="46990" y="631190"/>
                      <a:pt x="38100" y="623570"/>
                      <a:pt x="33020" y="613410"/>
                    </a:cubicBezTo>
                    <a:cubicBezTo>
                      <a:pt x="25400" y="599440"/>
                      <a:pt x="25400" y="580390"/>
                      <a:pt x="24130" y="551180"/>
                    </a:cubicBezTo>
                    <a:cubicBezTo>
                      <a:pt x="17780" y="482600"/>
                      <a:pt x="6350" y="260350"/>
                      <a:pt x="17780" y="209550"/>
                    </a:cubicBezTo>
                    <a:cubicBezTo>
                      <a:pt x="21590" y="194310"/>
                      <a:pt x="25400" y="187960"/>
                      <a:pt x="31750" y="181610"/>
                    </a:cubicBezTo>
                    <a:cubicBezTo>
                      <a:pt x="39370" y="175260"/>
                      <a:pt x="50800" y="168910"/>
                      <a:pt x="60960" y="170180"/>
                    </a:cubicBezTo>
                    <a:cubicBezTo>
                      <a:pt x="74930" y="171450"/>
                      <a:pt x="92710" y="181610"/>
                      <a:pt x="102870" y="199390"/>
                    </a:cubicBezTo>
                    <a:cubicBezTo>
                      <a:pt x="123190" y="231140"/>
                      <a:pt x="128270" y="328930"/>
                      <a:pt x="128270" y="379730"/>
                    </a:cubicBezTo>
                    <a:cubicBezTo>
                      <a:pt x="127000" y="415290"/>
                      <a:pt x="128270" y="455930"/>
                      <a:pt x="113030" y="472440"/>
                    </a:cubicBezTo>
                    <a:cubicBezTo>
                      <a:pt x="102870" y="483870"/>
                      <a:pt x="77470" y="488950"/>
                      <a:pt x="64770" y="483870"/>
                    </a:cubicBezTo>
                    <a:cubicBezTo>
                      <a:pt x="50800" y="478790"/>
                      <a:pt x="39370" y="462280"/>
                      <a:pt x="33020" y="439420"/>
                    </a:cubicBezTo>
                    <a:cubicBezTo>
                      <a:pt x="17780" y="392430"/>
                      <a:pt x="29210" y="247650"/>
                      <a:pt x="33020" y="198120"/>
                    </a:cubicBezTo>
                    <a:cubicBezTo>
                      <a:pt x="34290" y="175260"/>
                      <a:pt x="34290" y="163830"/>
                      <a:pt x="40640" y="148590"/>
                    </a:cubicBezTo>
                    <a:cubicBezTo>
                      <a:pt x="46990" y="133350"/>
                      <a:pt x="58420" y="110490"/>
                      <a:pt x="72390" y="106680"/>
                    </a:cubicBezTo>
                    <a:cubicBezTo>
                      <a:pt x="88900" y="102870"/>
                      <a:pt x="123190" y="115570"/>
                      <a:pt x="134620" y="132080"/>
                    </a:cubicBezTo>
                    <a:cubicBezTo>
                      <a:pt x="147320" y="147320"/>
                      <a:pt x="143510" y="179070"/>
                      <a:pt x="143510" y="204470"/>
                    </a:cubicBezTo>
                    <a:cubicBezTo>
                      <a:pt x="142240" y="233680"/>
                      <a:pt x="140970" y="279400"/>
                      <a:pt x="129540" y="295910"/>
                    </a:cubicBezTo>
                    <a:cubicBezTo>
                      <a:pt x="121920" y="304800"/>
                      <a:pt x="111760" y="309880"/>
                      <a:pt x="101600" y="309880"/>
                    </a:cubicBezTo>
                    <a:cubicBezTo>
                      <a:pt x="90170" y="311150"/>
                      <a:pt x="72390" y="308610"/>
                      <a:pt x="62230" y="295910"/>
                    </a:cubicBezTo>
                    <a:cubicBezTo>
                      <a:pt x="45720" y="275590"/>
                      <a:pt x="39370" y="210820"/>
                      <a:pt x="39370" y="170180"/>
                    </a:cubicBezTo>
                    <a:cubicBezTo>
                      <a:pt x="40640" y="130810"/>
                      <a:pt x="45720" y="80010"/>
                      <a:pt x="63500" y="57150"/>
                    </a:cubicBezTo>
                    <a:cubicBezTo>
                      <a:pt x="73660" y="43180"/>
                      <a:pt x="93980" y="31750"/>
                      <a:pt x="107950" y="34290"/>
                    </a:cubicBezTo>
                    <a:cubicBezTo>
                      <a:pt x="121920" y="35560"/>
                      <a:pt x="138430" y="50800"/>
                      <a:pt x="146050" y="67310"/>
                    </a:cubicBezTo>
                    <a:cubicBezTo>
                      <a:pt x="156210" y="90170"/>
                      <a:pt x="152400" y="140970"/>
                      <a:pt x="147320" y="162560"/>
                    </a:cubicBezTo>
                    <a:cubicBezTo>
                      <a:pt x="144780" y="175260"/>
                      <a:pt x="142240" y="184150"/>
                      <a:pt x="133350" y="191770"/>
                    </a:cubicBezTo>
                    <a:cubicBezTo>
                      <a:pt x="124460" y="198120"/>
                      <a:pt x="105410" y="204470"/>
                      <a:pt x="93980" y="201930"/>
                    </a:cubicBezTo>
                    <a:cubicBezTo>
                      <a:pt x="82550" y="199390"/>
                      <a:pt x="68580" y="189230"/>
                      <a:pt x="62230" y="175260"/>
                    </a:cubicBezTo>
                    <a:cubicBezTo>
                      <a:pt x="50800" y="148590"/>
                      <a:pt x="62230" y="67310"/>
                      <a:pt x="69850" y="39370"/>
                    </a:cubicBezTo>
                    <a:cubicBezTo>
                      <a:pt x="73660" y="25400"/>
                      <a:pt x="77470" y="17780"/>
                      <a:pt x="85090" y="11430"/>
                    </a:cubicBezTo>
                    <a:cubicBezTo>
                      <a:pt x="92710" y="5080"/>
                      <a:pt x="105410" y="0"/>
                      <a:pt x="114300" y="0"/>
                    </a:cubicBezTo>
                    <a:cubicBezTo>
                      <a:pt x="124460" y="0"/>
                      <a:pt x="137160" y="3810"/>
                      <a:pt x="143510" y="11430"/>
                    </a:cubicBezTo>
                    <a:cubicBezTo>
                      <a:pt x="152400" y="20320"/>
                      <a:pt x="158750" y="49530"/>
                      <a:pt x="158750" y="49530"/>
                    </a:cubicBezTo>
                  </a:path>
                </a:pathLst>
              </a:custGeom>
              <a:solidFill>
                <a:srgbClr val="FFFFFF"/>
              </a:solidFill>
              <a:ln cap="sq">
                <a:noFill/>
                <a:prstDash val="solid"/>
                <a:miter/>
              </a:ln>
            </p:spPr>
          </p:sp>
        </p:grpSp>
        <p:grpSp>
          <p:nvGrpSpPr>
            <p:cNvPr name="Group 17" id="17"/>
            <p:cNvGrpSpPr/>
            <p:nvPr/>
          </p:nvGrpSpPr>
          <p:grpSpPr>
            <a:xfrm rot="0">
              <a:off x="7476032" y="3465738"/>
              <a:ext cx="8168640" cy="3629322"/>
              <a:chOff x="0" y="0"/>
              <a:chExt cx="8168640" cy="3629322"/>
            </a:xfrm>
          </p:grpSpPr>
          <p:sp>
            <p:nvSpPr>
              <p:cNvPr name="Freeform 18" id="18"/>
              <p:cNvSpPr/>
              <p:nvPr/>
            </p:nvSpPr>
            <p:spPr>
              <a:xfrm flipH="false" flipV="false" rot="0">
                <a:off x="46990" y="3354"/>
                <a:ext cx="8128000" cy="3593543"/>
              </a:xfrm>
              <a:custGeom>
                <a:avLst/>
                <a:gdLst/>
                <a:ahLst/>
                <a:cxnLst/>
                <a:rect r="r" b="b" t="t" l="l"/>
                <a:pathLst>
                  <a:path h="3593543" w="8128000">
                    <a:moveTo>
                      <a:pt x="1381760" y="1974548"/>
                    </a:moveTo>
                    <a:cubicBezTo>
                      <a:pt x="1356360" y="2119900"/>
                      <a:pt x="972820" y="1957777"/>
                      <a:pt x="889000" y="2024862"/>
                    </a:cubicBezTo>
                    <a:cubicBezTo>
                      <a:pt x="803910" y="2091948"/>
                      <a:pt x="807720" y="2418430"/>
                      <a:pt x="894080" y="2483279"/>
                    </a:cubicBezTo>
                    <a:cubicBezTo>
                      <a:pt x="982980" y="2549247"/>
                      <a:pt x="1325880" y="2349108"/>
                      <a:pt x="1426210" y="2409485"/>
                    </a:cubicBezTo>
                    <a:cubicBezTo>
                      <a:pt x="1513840" y="2463154"/>
                      <a:pt x="1544320" y="2751621"/>
                      <a:pt x="1511300" y="2767274"/>
                    </a:cubicBezTo>
                    <a:cubicBezTo>
                      <a:pt x="1478280" y="2781810"/>
                      <a:pt x="1210310" y="2551483"/>
                      <a:pt x="1230630" y="2505641"/>
                    </a:cubicBezTo>
                    <a:cubicBezTo>
                      <a:pt x="1252220" y="2459799"/>
                      <a:pt x="1496060" y="2486634"/>
                      <a:pt x="1633220" y="2488870"/>
                    </a:cubicBezTo>
                    <a:cubicBezTo>
                      <a:pt x="1778000" y="2491106"/>
                      <a:pt x="1893570" y="2516822"/>
                      <a:pt x="2078990" y="2520176"/>
                    </a:cubicBezTo>
                    <a:cubicBezTo>
                      <a:pt x="2385060" y="2524649"/>
                      <a:pt x="2988310" y="2432965"/>
                      <a:pt x="3299460" y="2472098"/>
                    </a:cubicBezTo>
                    <a:cubicBezTo>
                      <a:pt x="3500120" y="2497814"/>
                      <a:pt x="3689350" y="2522413"/>
                      <a:pt x="3783330" y="2619686"/>
                    </a:cubicBezTo>
                    <a:cubicBezTo>
                      <a:pt x="3873500" y="2716960"/>
                      <a:pt x="3912870" y="2943933"/>
                      <a:pt x="3859530" y="3050151"/>
                    </a:cubicBezTo>
                    <a:cubicBezTo>
                      <a:pt x="3810000" y="3147425"/>
                      <a:pt x="3639820" y="3212275"/>
                      <a:pt x="3514090" y="3248053"/>
                    </a:cubicBezTo>
                    <a:cubicBezTo>
                      <a:pt x="3389630" y="3283832"/>
                      <a:pt x="3265170" y="3262589"/>
                      <a:pt x="3105150" y="3265943"/>
                    </a:cubicBezTo>
                    <a:cubicBezTo>
                      <a:pt x="2880360" y="3270415"/>
                      <a:pt x="2534920" y="3281596"/>
                      <a:pt x="2289810" y="3265943"/>
                    </a:cubicBezTo>
                    <a:cubicBezTo>
                      <a:pt x="2086610" y="3252526"/>
                      <a:pt x="1906270" y="3202211"/>
                      <a:pt x="1736090" y="3194385"/>
                    </a:cubicBezTo>
                    <a:cubicBezTo>
                      <a:pt x="1592580" y="3187676"/>
                      <a:pt x="1463040" y="3233518"/>
                      <a:pt x="1336040" y="3208920"/>
                    </a:cubicBezTo>
                    <a:cubicBezTo>
                      <a:pt x="1209040" y="3185440"/>
                      <a:pt x="1047750" y="3136244"/>
                      <a:pt x="976630" y="3051269"/>
                    </a:cubicBezTo>
                    <a:cubicBezTo>
                      <a:pt x="902970" y="2962940"/>
                      <a:pt x="911860" y="2806407"/>
                      <a:pt x="909320" y="2682300"/>
                    </a:cubicBezTo>
                    <a:cubicBezTo>
                      <a:pt x="906780" y="2555955"/>
                      <a:pt x="975360" y="2425139"/>
                      <a:pt x="963930" y="2299913"/>
                    </a:cubicBezTo>
                    <a:cubicBezTo>
                      <a:pt x="952500" y="2174686"/>
                      <a:pt x="844550" y="2057287"/>
                      <a:pt x="840740" y="1930943"/>
                    </a:cubicBezTo>
                    <a:cubicBezTo>
                      <a:pt x="835660" y="1800126"/>
                      <a:pt x="857250" y="1616759"/>
                      <a:pt x="944880" y="1526194"/>
                    </a:cubicBezTo>
                    <a:cubicBezTo>
                      <a:pt x="1028700" y="1440101"/>
                      <a:pt x="1200150" y="1407676"/>
                      <a:pt x="1339850" y="1387551"/>
                    </a:cubicBezTo>
                    <a:cubicBezTo>
                      <a:pt x="1487170" y="1365189"/>
                      <a:pt x="1658620" y="1387551"/>
                      <a:pt x="1809750" y="1405440"/>
                    </a:cubicBezTo>
                    <a:cubicBezTo>
                      <a:pt x="1953260" y="1423329"/>
                      <a:pt x="2084070" y="1451282"/>
                      <a:pt x="2227580" y="1489297"/>
                    </a:cubicBezTo>
                    <a:cubicBezTo>
                      <a:pt x="2388870" y="1531784"/>
                      <a:pt x="2715260" y="1672664"/>
                      <a:pt x="2730500" y="1653656"/>
                    </a:cubicBezTo>
                    <a:cubicBezTo>
                      <a:pt x="2736850" y="1645830"/>
                      <a:pt x="2665730" y="1593279"/>
                      <a:pt x="2668270" y="1591043"/>
                    </a:cubicBezTo>
                    <a:cubicBezTo>
                      <a:pt x="2670810" y="1587689"/>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2"/>
                      <a:pt x="2821940" y="2100892"/>
                    </a:cubicBezTo>
                    <a:cubicBezTo>
                      <a:pt x="2805430" y="2124372"/>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0770" y="2222764"/>
                      <a:pt x="2310130" y="2220528"/>
                    </a:cubicBezTo>
                    <a:cubicBezTo>
                      <a:pt x="2222500" y="2217174"/>
                      <a:pt x="1958340" y="2362525"/>
                      <a:pt x="1896110" y="2314448"/>
                    </a:cubicBezTo>
                    <a:cubicBezTo>
                      <a:pt x="1830070" y="2265252"/>
                      <a:pt x="1898650" y="1923116"/>
                      <a:pt x="1940560" y="1916408"/>
                    </a:cubicBezTo>
                    <a:cubicBezTo>
                      <a:pt x="1981200" y="1908581"/>
                      <a:pt x="2045970" y="2222764"/>
                      <a:pt x="2137410" y="2244008"/>
                    </a:cubicBezTo>
                    <a:cubicBezTo>
                      <a:pt x="2228850" y="2265252"/>
                      <a:pt x="2368550" y="2104247"/>
                      <a:pt x="2490470" y="2042752"/>
                    </a:cubicBezTo>
                    <a:cubicBezTo>
                      <a:pt x="2614930" y="1981257"/>
                      <a:pt x="2748280" y="1869448"/>
                      <a:pt x="2879090" y="1873920"/>
                    </a:cubicBezTo>
                    <a:cubicBezTo>
                      <a:pt x="3016250" y="1879510"/>
                      <a:pt x="3230880" y="2126608"/>
                      <a:pt x="3290570" y="2094184"/>
                    </a:cubicBezTo>
                    <a:cubicBezTo>
                      <a:pt x="3346450" y="2063995"/>
                      <a:pt x="3215640" y="1746458"/>
                      <a:pt x="3257550" y="1729686"/>
                    </a:cubicBezTo>
                    <a:cubicBezTo>
                      <a:pt x="3299460" y="1712915"/>
                      <a:pt x="3547110" y="1907463"/>
                      <a:pt x="3540760" y="1986847"/>
                    </a:cubicBezTo>
                    <a:cubicBezTo>
                      <a:pt x="3533140" y="2068468"/>
                      <a:pt x="3202940" y="2140026"/>
                      <a:pt x="3204210" y="2214938"/>
                    </a:cubicBezTo>
                    <a:cubicBezTo>
                      <a:pt x="3206750" y="2290968"/>
                      <a:pt x="3422650" y="2438556"/>
                      <a:pt x="3566160" y="2440792"/>
                    </a:cubicBezTo>
                    <a:cubicBezTo>
                      <a:pt x="3773170" y="2444146"/>
                      <a:pt x="4135120" y="1985729"/>
                      <a:pt x="4330700" y="2001382"/>
                    </a:cubicBezTo>
                    <a:cubicBezTo>
                      <a:pt x="4466590" y="2013681"/>
                      <a:pt x="4672330" y="2228355"/>
                      <a:pt x="4650740" y="2277551"/>
                    </a:cubicBezTo>
                    <a:cubicBezTo>
                      <a:pt x="4630420" y="2325629"/>
                      <a:pt x="4352290" y="2269724"/>
                      <a:pt x="4203700" y="2293204"/>
                    </a:cubicBezTo>
                    <a:cubicBezTo>
                      <a:pt x="4051300" y="2315566"/>
                      <a:pt x="3823970" y="2466508"/>
                      <a:pt x="3746500" y="2418430"/>
                    </a:cubicBezTo>
                    <a:cubicBezTo>
                      <a:pt x="3672840" y="2371470"/>
                      <a:pt x="3665220" y="2074058"/>
                      <a:pt x="3733800" y="2027098"/>
                    </a:cubicBezTo>
                    <a:cubicBezTo>
                      <a:pt x="3803650" y="1980138"/>
                      <a:pt x="4018280" y="2109837"/>
                      <a:pt x="4161790" y="2135553"/>
                    </a:cubicBezTo>
                    <a:cubicBezTo>
                      <a:pt x="4302760" y="2162387"/>
                      <a:pt x="4494530" y="2117664"/>
                      <a:pt x="4591050" y="2185867"/>
                    </a:cubicBezTo>
                    <a:cubicBezTo>
                      <a:pt x="4686300" y="2255189"/>
                      <a:pt x="4761230" y="2443028"/>
                      <a:pt x="4735830" y="2547010"/>
                    </a:cubicBezTo>
                    <a:cubicBezTo>
                      <a:pt x="4711700" y="2648757"/>
                      <a:pt x="4522470" y="2819825"/>
                      <a:pt x="4453890" y="2806408"/>
                    </a:cubicBezTo>
                    <a:cubicBezTo>
                      <a:pt x="4386580" y="2792990"/>
                      <a:pt x="4353560" y="2468744"/>
                      <a:pt x="4328160" y="2472098"/>
                    </a:cubicBezTo>
                    <a:cubicBezTo>
                      <a:pt x="4297680" y="2475453"/>
                      <a:pt x="4395470" y="2892500"/>
                      <a:pt x="4311650" y="3008782"/>
                    </a:cubicBezTo>
                    <a:cubicBezTo>
                      <a:pt x="4244340" y="3102701"/>
                      <a:pt x="4081780" y="3117237"/>
                      <a:pt x="3953510" y="3168669"/>
                    </a:cubicBezTo>
                    <a:cubicBezTo>
                      <a:pt x="3811270" y="3226809"/>
                      <a:pt x="3576320" y="3377752"/>
                      <a:pt x="3495040" y="3335264"/>
                    </a:cubicBezTo>
                    <a:cubicBezTo>
                      <a:pt x="3420110" y="3297250"/>
                      <a:pt x="3478530" y="3079222"/>
                      <a:pt x="3444240" y="2983066"/>
                    </a:cubicBezTo>
                    <a:cubicBezTo>
                      <a:pt x="3418840" y="2909272"/>
                      <a:pt x="3322320" y="2823179"/>
                      <a:pt x="3338830" y="2799699"/>
                    </a:cubicBezTo>
                    <a:cubicBezTo>
                      <a:pt x="3350260" y="2784046"/>
                      <a:pt x="3403600" y="2796345"/>
                      <a:pt x="3435350" y="2800817"/>
                    </a:cubicBezTo>
                    <a:cubicBezTo>
                      <a:pt x="3467100" y="2804171"/>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49650" y="3470553"/>
                      <a:pt x="3520440" y="3480616"/>
                    </a:cubicBezTo>
                    <a:cubicBezTo>
                      <a:pt x="3489960" y="3489561"/>
                      <a:pt x="3469640" y="3495151"/>
                      <a:pt x="3426460" y="3499624"/>
                    </a:cubicBezTo>
                    <a:cubicBezTo>
                      <a:pt x="3327400" y="3509687"/>
                      <a:pt x="3143250" y="3509687"/>
                      <a:pt x="2941320" y="3501860"/>
                    </a:cubicBezTo>
                    <a:cubicBezTo>
                      <a:pt x="2602230" y="3487325"/>
                      <a:pt x="2021840" y="3416885"/>
                      <a:pt x="1583690" y="3379988"/>
                    </a:cubicBezTo>
                    <a:cubicBezTo>
                      <a:pt x="1174750" y="3346445"/>
                      <a:pt x="570230" y="3307312"/>
                      <a:pt x="394970" y="3290541"/>
                    </a:cubicBezTo>
                    <a:cubicBezTo>
                      <a:pt x="345440" y="3286068"/>
                      <a:pt x="330200" y="3286068"/>
                      <a:pt x="299720" y="3279360"/>
                    </a:cubicBezTo>
                    <a:cubicBezTo>
                      <a:pt x="269240" y="3271533"/>
                      <a:pt x="23749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80670" y="2601797"/>
                      <a:pt x="311150" y="2595088"/>
                    </a:cubicBezTo>
                    <a:cubicBezTo>
                      <a:pt x="342900" y="2588380"/>
                      <a:pt x="356870" y="2587262"/>
                      <a:pt x="407670" y="2586144"/>
                    </a:cubicBezTo>
                    <a:cubicBezTo>
                      <a:pt x="598170" y="2583907"/>
                      <a:pt x="1393190" y="2642048"/>
                      <a:pt x="1778000" y="2675591"/>
                    </a:cubicBezTo>
                    <a:cubicBezTo>
                      <a:pt x="2059940" y="2700189"/>
                      <a:pt x="2378710" y="2734850"/>
                      <a:pt x="2506980" y="2753857"/>
                    </a:cubicBezTo>
                    <a:cubicBezTo>
                      <a:pt x="2553970" y="2760566"/>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6004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84450" y="3445955"/>
                      <a:pt x="2540000" y="3452664"/>
                    </a:cubicBezTo>
                    <a:cubicBezTo>
                      <a:pt x="2438400" y="3467199"/>
                      <a:pt x="2076450" y="3536521"/>
                      <a:pt x="2025650" y="3468317"/>
                    </a:cubicBezTo>
                    <a:cubicBezTo>
                      <a:pt x="1969770" y="3394523"/>
                      <a:pt x="2147570" y="3092639"/>
                      <a:pt x="2283460" y="2985302"/>
                    </a:cubicBezTo>
                    <a:cubicBezTo>
                      <a:pt x="2414270" y="2881320"/>
                      <a:pt x="2646680" y="2842186"/>
                      <a:pt x="2815590" y="2824297"/>
                    </a:cubicBezTo>
                    <a:cubicBezTo>
                      <a:pt x="2962910" y="2808644"/>
                      <a:pt x="3098800" y="2823179"/>
                      <a:pt x="3238500" y="2858958"/>
                    </a:cubicBezTo>
                    <a:cubicBezTo>
                      <a:pt x="3390900" y="2898091"/>
                      <a:pt x="3529330" y="3041206"/>
                      <a:pt x="3688080" y="3062450"/>
                    </a:cubicBezTo>
                    <a:cubicBezTo>
                      <a:pt x="3848100" y="3083694"/>
                      <a:pt x="4132580" y="3064686"/>
                      <a:pt x="4193540" y="2981948"/>
                    </a:cubicBezTo>
                    <a:cubicBezTo>
                      <a:pt x="4248150" y="2908154"/>
                      <a:pt x="4039870" y="2685654"/>
                      <a:pt x="4094480" y="2625277"/>
                    </a:cubicBezTo>
                    <a:cubicBezTo>
                      <a:pt x="4151630" y="2562664"/>
                      <a:pt x="4431030" y="2678945"/>
                      <a:pt x="4559300" y="2634221"/>
                    </a:cubicBezTo>
                    <a:cubicBezTo>
                      <a:pt x="4678680" y="2592852"/>
                      <a:pt x="4728210" y="2426257"/>
                      <a:pt x="4845050" y="2386005"/>
                    </a:cubicBezTo>
                    <a:cubicBezTo>
                      <a:pt x="4969510" y="2342400"/>
                      <a:pt x="5161280" y="2349108"/>
                      <a:pt x="5290820" y="2397186"/>
                    </a:cubicBezTo>
                    <a:cubicBezTo>
                      <a:pt x="5420360" y="2445264"/>
                      <a:pt x="5496560" y="2661056"/>
                      <a:pt x="5621020" y="2675591"/>
                    </a:cubicBezTo>
                    <a:cubicBezTo>
                      <a:pt x="5750560" y="2691244"/>
                      <a:pt x="5909310" y="2469862"/>
                      <a:pt x="6052820" y="2467626"/>
                    </a:cubicBezTo>
                    <a:cubicBezTo>
                      <a:pt x="6193790" y="2465390"/>
                      <a:pt x="6396990" y="2690126"/>
                      <a:pt x="6471920" y="2650993"/>
                    </a:cubicBezTo>
                    <a:cubicBezTo>
                      <a:pt x="6551930" y="2609624"/>
                      <a:pt x="6442710" y="2197048"/>
                      <a:pt x="6494780" y="2184749"/>
                    </a:cubicBezTo>
                    <a:cubicBezTo>
                      <a:pt x="6550660" y="2171332"/>
                      <a:pt x="6678930" y="2576081"/>
                      <a:pt x="6819900" y="2652111"/>
                    </a:cubicBezTo>
                    <a:cubicBezTo>
                      <a:pt x="6934200" y="2713606"/>
                      <a:pt x="7143750" y="2735968"/>
                      <a:pt x="7225030" y="2680063"/>
                    </a:cubicBezTo>
                    <a:cubicBezTo>
                      <a:pt x="7313930" y="2619686"/>
                      <a:pt x="7258050" y="2275314"/>
                      <a:pt x="7306310" y="2268606"/>
                    </a:cubicBezTo>
                    <a:cubicBezTo>
                      <a:pt x="7355840" y="2263015"/>
                      <a:pt x="7559040" y="2562664"/>
                      <a:pt x="7519670" y="2650993"/>
                    </a:cubicBezTo>
                    <a:cubicBezTo>
                      <a:pt x="7481570" y="2735968"/>
                      <a:pt x="7246620" y="2771747"/>
                      <a:pt x="7098030" y="2794109"/>
                    </a:cubicBezTo>
                    <a:cubicBezTo>
                      <a:pt x="6943090" y="2817589"/>
                      <a:pt x="6812280" y="2784046"/>
                      <a:pt x="6610350" y="2781810"/>
                    </a:cubicBezTo>
                    <a:cubicBezTo>
                      <a:pt x="6280150" y="2776219"/>
                      <a:pt x="5641340" y="2786282"/>
                      <a:pt x="5304790" y="2779573"/>
                    </a:cubicBezTo>
                    <a:cubicBezTo>
                      <a:pt x="5091430" y="2775101"/>
                      <a:pt x="4983480" y="2770629"/>
                      <a:pt x="4782820" y="2759448"/>
                    </a:cubicBezTo>
                    <a:cubicBezTo>
                      <a:pt x="4508500" y="2743794"/>
                      <a:pt x="4119880" y="2722551"/>
                      <a:pt x="3810000" y="2686772"/>
                    </a:cubicBezTo>
                    <a:cubicBezTo>
                      <a:pt x="3521710" y="2652111"/>
                      <a:pt x="3210560" y="2586144"/>
                      <a:pt x="2983230" y="2553719"/>
                    </a:cubicBezTo>
                    <a:cubicBezTo>
                      <a:pt x="2821940" y="2530239"/>
                      <a:pt x="2684780" y="2559310"/>
                      <a:pt x="2571750" y="2501169"/>
                    </a:cubicBezTo>
                    <a:cubicBezTo>
                      <a:pt x="2453640" y="2439674"/>
                      <a:pt x="2353310" y="2334573"/>
                      <a:pt x="2294890" y="2186985"/>
                    </a:cubicBezTo>
                    <a:cubicBezTo>
                      <a:pt x="2199640" y="1941005"/>
                      <a:pt x="2286000" y="1361834"/>
                      <a:pt x="2292350" y="1094611"/>
                    </a:cubicBezTo>
                    <a:cubicBezTo>
                      <a:pt x="2296160" y="938078"/>
                      <a:pt x="2289810" y="845277"/>
                      <a:pt x="2310130" y="724523"/>
                    </a:cubicBezTo>
                    <a:cubicBezTo>
                      <a:pt x="2329180" y="607123"/>
                      <a:pt x="2355850" y="384623"/>
                      <a:pt x="2405380" y="379033"/>
                    </a:cubicBezTo>
                    <a:cubicBezTo>
                      <a:pt x="2459990" y="372324"/>
                      <a:pt x="2672080" y="694335"/>
                      <a:pt x="2631440" y="752475"/>
                    </a:cubicBezTo>
                    <a:cubicBezTo>
                      <a:pt x="2594610" y="805025"/>
                      <a:pt x="2293620" y="807262"/>
                      <a:pt x="2228850" y="743530"/>
                    </a:cubicBezTo>
                    <a:cubicBezTo>
                      <a:pt x="2155190" y="673091"/>
                      <a:pt x="2245360" y="308593"/>
                      <a:pt x="2265680" y="307475"/>
                    </a:cubicBezTo>
                    <a:cubicBezTo>
                      <a:pt x="2283460" y="307475"/>
                      <a:pt x="2339340" y="523267"/>
                      <a:pt x="2336800" y="663028"/>
                    </a:cubicBezTo>
                    <a:cubicBezTo>
                      <a:pt x="2332990" y="864284"/>
                      <a:pt x="2213610" y="1270151"/>
                      <a:pt x="2159000" y="1400968"/>
                    </a:cubicBezTo>
                    <a:cubicBezTo>
                      <a:pt x="2138680" y="1452400"/>
                      <a:pt x="2124710" y="1472525"/>
                      <a:pt x="2098040" y="1501596"/>
                    </a:cubicBezTo>
                    <a:cubicBezTo>
                      <a:pt x="2072640" y="1531784"/>
                      <a:pt x="2039620" y="1558618"/>
                      <a:pt x="2004060" y="1579862"/>
                    </a:cubicBezTo>
                    <a:cubicBezTo>
                      <a:pt x="1969770" y="1601106"/>
                      <a:pt x="1927860" y="1617877"/>
                      <a:pt x="1887220" y="1627940"/>
                    </a:cubicBezTo>
                    <a:cubicBezTo>
                      <a:pt x="1846580" y="1638003"/>
                      <a:pt x="1800860" y="1642475"/>
                      <a:pt x="1758950" y="1640239"/>
                    </a:cubicBezTo>
                    <a:cubicBezTo>
                      <a:pt x="1715770" y="1638003"/>
                      <a:pt x="1671320" y="1630176"/>
                      <a:pt x="1631950" y="1615641"/>
                    </a:cubicBezTo>
                    <a:cubicBezTo>
                      <a:pt x="1592580" y="1602224"/>
                      <a:pt x="1553210" y="1580980"/>
                      <a:pt x="1521460" y="1557500"/>
                    </a:cubicBezTo>
                    <a:cubicBezTo>
                      <a:pt x="1488440" y="1532903"/>
                      <a:pt x="1459230" y="1502714"/>
                      <a:pt x="1437640" y="1470289"/>
                    </a:cubicBezTo>
                    <a:cubicBezTo>
                      <a:pt x="1414780" y="1437865"/>
                      <a:pt x="1398270" y="1400968"/>
                      <a:pt x="1389380" y="1364071"/>
                    </a:cubicBezTo>
                    <a:cubicBezTo>
                      <a:pt x="1380490" y="1328292"/>
                      <a:pt x="1377950" y="1288041"/>
                      <a:pt x="1383030" y="1250026"/>
                    </a:cubicBezTo>
                    <a:cubicBezTo>
                      <a:pt x="1386840" y="1213129"/>
                      <a:pt x="1399540" y="1175113"/>
                      <a:pt x="1417320" y="1140453"/>
                    </a:cubicBezTo>
                    <a:cubicBezTo>
                      <a:pt x="1435100" y="1106910"/>
                      <a:pt x="1460500" y="1073367"/>
                      <a:pt x="1489710" y="1046533"/>
                    </a:cubicBezTo>
                    <a:cubicBezTo>
                      <a:pt x="1518920" y="1019699"/>
                      <a:pt x="1555750" y="995101"/>
                      <a:pt x="1592580" y="977211"/>
                    </a:cubicBezTo>
                    <a:cubicBezTo>
                      <a:pt x="1630680" y="960440"/>
                      <a:pt x="1673860" y="947023"/>
                      <a:pt x="1715770" y="941433"/>
                    </a:cubicBezTo>
                    <a:cubicBezTo>
                      <a:pt x="1757680" y="934724"/>
                      <a:pt x="1803400" y="934724"/>
                      <a:pt x="1845310" y="941433"/>
                    </a:cubicBezTo>
                    <a:cubicBezTo>
                      <a:pt x="1887220" y="947023"/>
                      <a:pt x="1930400" y="960440"/>
                      <a:pt x="1967230" y="977211"/>
                    </a:cubicBezTo>
                    <a:cubicBezTo>
                      <a:pt x="2005330" y="995101"/>
                      <a:pt x="2040890" y="1019699"/>
                      <a:pt x="2070100" y="1046533"/>
                    </a:cubicBezTo>
                    <a:cubicBezTo>
                      <a:pt x="2099310" y="1073367"/>
                      <a:pt x="2125980" y="1106910"/>
                      <a:pt x="2143760" y="1140453"/>
                    </a:cubicBezTo>
                    <a:cubicBezTo>
                      <a:pt x="2161540" y="1175113"/>
                      <a:pt x="2172970" y="1213129"/>
                      <a:pt x="2178050" y="1251144"/>
                    </a:cubicBezTo>
                    <a:cubicBezTo>
                      <a:pt x="2181860" y="1288041"/>
                      <a:pt x="2180590" y="1328292"/>
                      <a:pt x="2170430" y="1364071"/>
                    </a:cubicBezTo>
                    <a:cubicBezTo>
                      <a:pt x="2161540" y="1400968"/>
                      <a:pt x="2145030" y="1437865"/>
                      <a:pt x="2123440" y="1470289"/>
                    </a:cubicBezTo>
                    <a:cubicBezTo>
                      <a:pt x="2100580" y="1502714"/>
                      <a:pt x="2071370" y="1532903"/>
                      <a:pt x="2039620" y="1557500"/>
                    </a:cubicBezTo>
                    <a:cubicBezTo>
                      <a:pt x="2006600" y="1580980"/>
                      <a:pt x="1967230" y="1602224"/>
                      <a:pt x="1927860" y="1615641"/>
                    </a:cubicBezTo>
                    <a:cubicBezTo>
                      <a:pt x="1888490" y="1630176"/>
                      <a:pt x="1844040" y="1638003"/>
                      <a:pt x="1802130" y="1640239"/>
                    </a:cubicBezTo>
                    <a:cubicBezTo>
                      <a:pt x="1758950" y="1642475"/>
                      <a:pt x="1714500" y="1638003"/>
                      <a:pt x="1672590" y="1627940"/>
                    </a:cubicBezTo>
                    <a:cubicBezTo>
                      <a:pt x="1631950" y="1617877"/>
                      <a:pt x="1591310" y="1601106"/>
                      <a:pt x="1555750" y="1579862"/>
                    </a:cubicBezTo>
                    <a:cubicBezTo>
                      <a:pt x="1520190" y="1558618"/>
                      <a:pt x="1487170" y="1531784"/>
                      <a:pt x="1461770" y="1501596"/>
                    </a:cubicBezTo>
                    <a:cubicBezTo>
                      <a:pt x="1436370" y="1471408"/>
                      <a:pt x="1414780" y="1436747"/>
                      <a:pt x="1400810" y="1400968"/>
                    </a:cubicBezTo>
                    <a:cubicBezTo>
                      <a:pt x="1386840" y="1365189"/>
                      <a:pt x="1383030" y="1333882"/>
                      <a:pt x="1380490" y="1289159"/>
                    </a:cubicBezTo>
                    <a:cubicBezTo>
                      <a:pt x="1376680" y="1219837"/>
                      <a:pt x="1376680" y="1119209"/>
                      <a:pt x="1399540" y="1026407"/>
                    </a:cubicBezTo>
                    <a:cubicBezTo>
                      <a:pt x="1426210" y="914598"/>
                      <a:pt x="1537970" y="789372"/>
                      <a:pt x="1553210" y="668618"/>
                    </a:cubicBezTo>
                    <a:cubicBezTo>
                      <a:pt x="1567180" y="553455"/>
                      <a:pt x="1456690" y="421520"/>
                      <a:pt x="1493520" y="319774"/>
                    </a:cubicBezTo>
                    <a:cubicBezTo>
                      <a:pt x="1531620" y="215792"/>
                      <a:pt x="1658620" y="102865"/>
                      <a:pt x="1781810" y="53669"/>
                    </a:cubicBezTo>
                    <a:cubicBezTo>
                      <a:pt x="1921510" y="0"/>
                      <a:pt x="2139950" y="40252"/>
                      <a:pt x="2303780" y="41370"/>
                    </a:cubicBezTo>
                    <a:cubicBezTo>
                      <a:pt x="2451100" y="42488"/>
                      <a:pt x="2597150" y="14535"/>
                      <a:pt x="2722880" y="55905"/>
                    </a:cubicBezTo>
                    <a:cubicBezTo>
                      <a:pt x="2851150" y="98392"/>
                      <a:pt x="2999740" y="195666"/>
                      <a:pt x="3063240" y="298530"/>
                    </a:cubicBezTo>
                    <a:cubicBezTo>
                      <a:pt x="3125470" y="398041"/>
                      <a:pt x="3106420" y="540038"/>
                      <a:pt x="3111500" y="659674"/>
                    </a:cubicBezTo>
                    <a:cubicBezTo>
                      <a:pt x="3115310" y="778191"/>
                      <a:pt x="3096260" y="863166"/>
                      <a:pt x="3092450" y="1012990"/>
                    </a:cubicBezTo>
                    <a:cubicBezTo>
                      <a:pt x="3084830" y="1277978"/>
                      <a:pt x="3185160" y="2081885"/>
                      <a:pt x="3091180" y="2110955"/>
                    </a:cubicBezTo>
                    <a:cubicBezTo>
                      <a:pt x="3037840" y="2127727"/>
                      <a:pt x="2815590" y="1873920"/>
                      <a:pt x="2840990" y="1833669"/>
                    </a:cubicBezTo>
                    <a:cubicBezTo>
                      <a:pt x="2867660" y="1792300"/>
                      <a:pt x="3144520" y="1861621"/>
                      <a:pt x="3288030" y="1882865"/>
                    </a:cubicBezTo>
                    <a:cubicBezTo>
                      <a:pt x="3423920" y="1902990"/>
                      <a:pt x="3549650" y="1937651"/>
                      <a:pt x="3683000" y="1957777"/>
                    </a:cubicBezTo>
                    <a:cubicBezTo>
                      <a:pt x="3817620" y="1977902"/>
                      <a:pt x="3930650" y="1990201"/>
                      <a:pt x="4090670" y="2005855"/>
                    </a:cubicBezTo>
                    <a:cubicBezTo>
                      <a:pt x="4320540" y="2028217"/>
                      <a:pt x="4597400" y="2055051"/>
                      <a:pt x="4932680" y="2068468"/>
                    </a:cubicBezTo>
                    <a:cubicBezTo>
                      <a:pt x="5426710" y="2088594"/>
                      <a:pt x="6263640" y="2070704"/>
                      <a:pt x="6772910" y="2079649"/>
                    </a:cubicBezTo>
                    <a:cubicBezTo>
                      <a:pt x="7136130" y="2086357"/>
                      <a:pt x="7468870" y="2052814"/>
                      <a:pt x="7703820" y="2107601"/>
                    </a:cubicBezTo>
                    <a:cubicBezTo>
                      <a:pt x="7860030" y="2144498"/>
                      <a:pt x="8021320" y="2182513"/>
                      <a:pt x="8069580" y="2277551"/>
                    </a:cubicBezTo>
                    <a:cubicBezTo>
                      <a:pt x="8128000" y="2389360"/>
                      <a:pt x="8046720" y="2661056"/>
                      <a:pt x="7937500" y="2771747"/>
                    </a:cubicBezTo>
                    <a:cubicBezTo>
                      <a:pt x="7832090" y="2879083"/>
                      <a:pt x="7603490" y="2934988"/>
                      <a:pt x="7439660" y="2945051"/>
                    </a:cubicBezTo>
                    <a:cubicBezTo>
                      <a:pt x="7288530" y="2955114"/>
                      <a:pt x="7127240" y="2907036"/>
                      <a:pt x="6990080" y="2852249"/>
                    </a:cubicBezTo>
                    <a:cubicBezTo>
                      <a:pt x="6854190" y="2798581"/>
                      <a:pt x="6675120" y="2730377"/>
                      <a:pt x="6623050" y="2621923"/>
                    </a:cubicBezTo>
                    <a:cubicBezTo>
                      <a:pt x="6565900" y="2502287"/>
                      <a:pt x="6607810" y="2219410"/>
                      <a:pt x="6711950" y="2144498"/>
                    </a:cubicBezTo>
                    <a:cubicBezTo>
                      <a:pt x="6811010" y="2072940"/>
                      <a:pt x="7118350" y="2080767"/>
                      <a:pt x="7211060" y="2160151"/>
                    </a:cubicBezTo>
                    <a:cubicBezTo>
                      <a:pt x="7313930" y="2248480"/>
                      <a:pt x="7326630" y="2586144"/>
                      <a:pt x="7247890" y="2702425"/>
                    </a:cubicBezTo>
                    <a:cubicBezTo>
                      <a:pt x="7183120" y="2797463"/>
                      <a:pt x="7001510" y="2827651"/>
                      <a:pt x="6868160" y="2854486"/>
                    </a:cubicBezTo>
                    <a:cubicBezTo>
                      <a:pt x="6736080" y="2882438"/>
                      <a:pt x="6592570" y="2883556"/>
                      <a:pt x="6452870" y="2866785"/>
                    </a:cubicBezTo>
                    <a:cubicBezTo>
                      <a:pt x="6304280" y="2848895"/>
                      <a:pt x="6109970" y="2829887"/>
                      <a:pt x="6007100" y="2743794"/>
                    </a:cubicBezTo>
                    <a:cubicBezTo>
                      <a:pt x="5900420" y="2654347"/>
                      <a:pt x="5808980" y="2456445"/>
                      <a:pt x="5833110" y="2333455"/>
                    </a:cubicBezTo>
                    <a:cubicBezTo>
                      <a:pt x="5858510" y="2210465"/>
                      <a:pt x="6021070" y="2058405"/>
                      <a:pt x="6154420" y="2004737"/>
                    </a:cubicBezTo>
                    <a:cubicBezTo>
                      <a:pt x="6281420" y="1952186"/>
                      <a:pt x="6490970" y="1944360"/>
                      <a:pt x="6610350" y="2001382"/>
                    </a:cubicBezTo>
                    <a:cubicBezTo>
                      <a:pt x="6734810" y="2061759"/>
                      <a:pt x="6861810" y="2248480"/>
                      <a:pt x="6875780" y="2371470"/>
                    </a:cubicBezTo>
                    <a:cubicBezTo>
                      <a:pt x="6888480" y="2483279"/>
                      <a:pt x="6818630" y="2614096"/>
                      <a:pt x="6732270" y="2703543"/>
                    </a:cubicBezTo>
                    <a:cubicBezTo>
                      <a:pt x="6638290" y="2801935"/>
                      <a:pt x="6464300" y="2885792"/>
                      <a:pt x="6311900" y="2922689"/>
                    </a:cubicBezTo>
                    <a:cubicBezTo>
                      <a:pt x="6156960" y="2959586"/>
                      <a:pt x="5961380" y="2959586"/>
                      <a:pt x="5807710" y="2923807"/>
                    </a:cubicBezTo>
                    <a:cubicBezTo>
                      <a:pt x="5660390" y="2890264"/>
                      <a:pt x="5492750" y="2823179"/>
                      <a:pt x="5403850" y="2722551"/>
                    </a:cubicBezTo>
                    <a:cubicBezTo>
                      <a:pt x="5312410" y="2619686"/>
                      <a:pt x="5233670" y="2427375"/>
                      <a:pt x="5274310" y="2308857"/>
                    </a:cubicBezTo>
                    <a:cubicBezTo>
                      <a:pt x="5314950" y="2185867"/>
                      <a:pt x="5528310" y="2031571"/>
                      <a:pt x="5669280" y="2003618"/>
                    </a:cubicBezTo>
                    <a:cubicBezTo>
                      <a:pt x="5793740" y="1979021"/>
                      <a:pt x="5974080" y="2029335"/>
                      <a:pt x="6066790" y="2103128"/>
                    </a:cubicBezTo>
                    <a:cubicBezTo>
                      <a:pt x="6160770" y="2176923"/>
                      <a:pt x="6224270" y="2337928"/>
                      <a:pt x="6223000" y="2451973"/>
                    </a:cubicBezTo>
                    <a:cubicBezTo>
                      <a:pt x="6220460" y="2562664"/>
                      <a:pt x="6144260" y="2685654"/>
                      <a:pt x="6064250" y="2776219"/>
                    </a:cubicBezTo>
                    <a:cubicBezTo>
                      <a:pt x="5984240" y="2867902"/>
                      <a:pt x="5866130" y="2940578"/>
                      <a:pt x="5741670" y="2996483"/>
                    </a:cubicBezTo>
                    <a:cubicBezTo>
                      <a:pt x="5601970" y="3057978"/>
                      <a:pt x="5420360" y="3100465"/>
                      <a:pt x="5259070" y="3115000"/>
                    </a:cubicBezTo>
                    <a:cubicBezTo>
                      <a:pt x="5104130" y="3129536"/>
                      <a:pt x="4937760" y="3115000"/>
                      <a:pt x="4790440" y="3090403"/>
                    </a:cubicBezTo>
                    <a:cubicBezTo>
                      <a:pt x="4653280" y="3066923"/>
                      <a:pt x="4521200" y="3042325"/>
                      <a:pt x="4400550" y="2977475"/>
                    </a:cubicBezTo>
                    <a:cubicBezTo>
                      <a:pt x="4265930" y="2905918"/>
                      <a:pt x="4089400" y="2790754"/>
                      <a:pt x="4034790" y="2658820"/>
                    </a:cubicBezTo>
                    <a:cubicBezTo>
                      <a:pt x="3976370" y="2519058"/>
                      <a:pt x="3994150" y="2275315"/>
                      <a:pt x="4086860" y="2153443"/>
                    </a:cubicBezTo>
                    <a:cubicBezTo>
                      <a:pt x="4177030" y="2036043"/>
                      <a:pt x="4417060" y="1936533"/>
                      <a:pt x="4569460" y="1933179"/>
                    </a:cubicBezTo>
                    <a:cubicBezTo>
                      <a:pt x="4704080" y="1929825"/>
                      <a:pt x="4862830" y="2006973"/>
                      <a:pt x="4953000" y="2088594"/>
                    </a:cubicBezTo>
                    <a:cubicBezTo>
                      <a:pt x="5041900" y="2170214"/>
                      <a:pt x="5100320" y="2301031"/>
                      <a:pt x="5110480" y="2418430"/>
                    </a:cubicBezTo>
                    <a:cubicBezTo>
                      <a:pt x="5123180" y="2547011"/>
                      <a:pt x="5068570" y="2708016"/>
                      <a:pt x="4997450" y="2833242"/>
                    </a:cubicBezTo>
                    <a:cubicBezTo>
                      <a:pt x="4923790" y="2959586"/>
                      <a:pt x="4799330" y="3088166"/>
                      <a:pt x="4673600" y="3172023"/>
                    </a:cubicBezTo>
                    <a:cubicBezTo>
                      <a:pt x="4555490" y="3251408"/>
                      <a:pt x="4410710" y="3312902"/>
                      <a:pt x="4268470" y="3331910"/>
                    </a:cubicBezTo>
                    <a:cubicBezTo>
                      <a:pt x="4123690" y="3352036"/>
                      <a:pt x="3940810" y="3334146"/>
                      <a:pt x="3808730" y="3284950"/>
                    </a:cubicBezTo>
                    <a:cubicBezTo>
                      <a:pt x="3685540" y="3236872"/>
                      <a:pt x="3544570" y="3158606"/>
                      <a:pt x="3495040" y="3052387"/>
                    </a:cubicBezTo>
                    <a:cubicBezTo>
                      <a:pt x="3437890" y="2930516"/>
                      <a:pt x="3460750" y="2674473"/>
                      <a:pt x="3545840" y="2569372"/>
                    </a:cubicBezTo>
                    <a:cubicBezTo>
                      <a:pt x="3618230" y="2479925"/>
                      <a:pt x="3797300" y="2406131"/>
                      <a:pt x="3914140" y="2424021"/>
                    </a:cubicBezTo>
                    <a:cubicBezTo>
                      <a:pt x="4047490" y="2445264"/>
                      <a:pt x="4250690" y="2627513"/>
                      <a:pt x="4291330" y="2750503"/>
                    </a:cubicBezTo>
                    <a:cubicBezTo>
                      <a:pt x="4326890" y="2860076"/>
                      <a:pt x="4264660" y="3012136"/>
                      <a:pt x="4193540" y="3116119"/>
                    </a:cubicBezTo>
                    <a:cubicBezTo>
                      <a:pt x="4119880" y="3223455"/>
                      <a:pt x="3978910" y="3307312"/>
                      <a:pt x="3846830" y="3379988"/>
                    </a:cubicBezTo>
                    <a:cubicBezTo>
                      <a:pt x="3704590" y="3458254"/>
                      <a:pt x="3525520" y="3529812"/>
                      <a:pt x="3361690" y="3562236"/>
                    </a:cubicBezTo>
                    <a:cubicBezTo>
                      <a:pt x="3204210" y="3593544"/>
                      <a:pt x="3040380" y="3586835"/>
                      <a:pt x="2881630" y="3580126"/>
                    </a:cubicBezTo>
                    <a:cubicBezTo>
                      <a:pt x="2722880" y="3573418"/>
                      <a:pt x="2564130" y="3538757"/>
                      <a:pt x="2411730" y="3525340"/>
                    </a:cubicBezTo>
                    <a:cubicBezTo>
                      <a:pt x="2266950" y="3513041"/>
                      <a:pt x="2110740" y="3546584"/>
                      <a:pt x="1986280" y="3502978"/>
                    </a:cubicBezTo>
                    <a:cubicBezTo>
                      <a:pt x="1864360" y="3460490"/>
                      <a:pt x="1690370" y="3372161"/>
                      <a:pt x="1672590" y="3270415"/>
                    </a:cubicBezTo>
                    <a:cubicBezTo>
                      <a:pt x="1649730" y="3141835"/>
                      <a:pt x="1870710" y="2847777"/>
                      <a:pt x="2028190" y="2767274"/>
                    </a:cubicBezTo>
                    <a:cubicBezTo>
                      <a:pt x="2160270" y="2700189"/>
                      <a:pt x="2409190" y="2746031"/>
                      <a:pt x="2506980" y="2753857"/>
                    </a:cubicBezTo>
                    <a:cubicBezTo>
                      <a:pt x="2550160" y="2757211"/>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5877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71750" y="3448192"/>
                      <a:pt x="2540000" y="3452664"/>
                    </a:cubicBezTo>
                    <a:cubicBezTo>
                      <a:pt x="2508250" y="3457136"/>
                      <a:pt x="2489200" y="3457136"/>
                      <a:pt x="2443480" y="3456018"/>
                    </a:cubicBezTo>
                    <a:cubicBezTo>
                      <a:pt x="2327910" y="3451546"/>
                      <a:pt x="2082800" y="3413531"/>
                      <a:pt x="1832610" y="3390051"/>
                    </a:cubicBezTo>
                    <a:cubicBezTo>
                      <a:pt x="1436370" y="3355390"/>
                      <a:pt x="497840" y="3319611"/>
                      <a:pt x="299720" y="3279360"/>
                    </a:cubicBezTo>
                    <a:cubicBezTo>
                      <a:pt x="250190" y="3269297"/>
                      <a:pt x="23876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73050" y="2601797"/>
                      <a:pt x="311150" y="2595088"/>
                    </a:cubicBezTo>
                    <a:cubicBezTo>
                      <a:pt x="377190" y="2585026"/>
                      <a:pt x="448310" y="2587262"/>
                      <a:pt x="582930" y="2592852"/>
                    </a:cubicBezTo>
                    <a:cubicBezTo>
                      <a:pt x="970280" y="2607387"/>
                      <a:pt x="2331720" y="2766156"/>
                      <a:pt x="2842260" y="2792991"/>
                    </a:cubicBezTo>
                    <a:cubicBezTo>
                      <a:pt x="3103880" y="2806408"/>
                      <a:pt x="3323590" y="2787400"/>
                      <a:pt x="3435350" y="2800817"/>
                    </a:cubicBezTo>
                    <a:cubicBezTo>
                      <a:pt x="3481070" y="2806408"/>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50920" y="3470553"/>
                      <a:pt x="3520440" y="3480616"/>
                    </a:cubicBezTo>
                    <a:cubicBezTo>
                      <a:pt x="3487420" y="3491797"/>
                      <a:pt x="3462020" y="3500742"/>
                      <a:pt x="3412490" y="3505214"/>
                    </a:cubicBezTo>
                    <a:cubicBezTo>
                      <a:pt x="3305810" y="3514159"/>
                      <a:pt x="3018790" y="3547702"/>
                      <a:pt x="2904490" y="3473908"/>
                    </a:cubicBezTo>
                    <a:cubicBezTo>
                      <a:pt x="2790190" y="3400113"/>
                      <a:pt x="2694940" y="3187676"/>
                      <a:pt x="2725420" y="3063568"/>
                    </a:cubicBezTo>
                    <a:cubicBezTo>
                      <a:pt x="2755900" y="2932752"/>
                      <a:pt x="2980690" y="2797463"/>
                      <a:pt x="3120390" y="2713606"/>
                    </a:cubicBezTo>
                    <a:cubicBezTo>
                      <a:pt x="3241040" y="2642048"/>
                      <a:pt x="3368040" y="2599561"/>
                      <a:pt x="3500120" y="2570490"/>
                    </a:cubicBezTo>
                    <a:cubicBezTo>
                      <a:pt x="3632200" y="2540302"/>
                      <a:pt x="3860800" y="2479925"/>
                      <a:pt x="3911600" y="2533593"/>
                    </a:cubicBezTo>
                    <a:cubicBezTo>
                      <a:pt x="3967480" y="2593970"/>
                      <a:pt x="3797300" y="2959586"/>
                      <a:pt x="3759200" y="2957350"/>
                    </a:cubicBezTo>
                    <a:cubicBezTo>
                      <a:pt x="3723640" y="2955114"/>
                      <a:pt x="3651250" y="2689008"/>
                      <a:pt x="3684270" y="2571609"/>
                    </a:cubicBezTo>
                    <a:cubicBezTo>
                      <a:pt x="3718560" y="2451973"/>
                      <a:pt x="3850640" y="2332337"/>
                      <a:pt x="3964940" y="2250717"/>
                    </a:cubicBezTo>
                    <a:cubicBezTo>
                      <a:pt x="4077970" y="2171332"/>
                      <a:pt x="4216400" y="2118782"/>
                      <a:pt x="4362450" y="2084121"/>
                    </a:cubicBezTo>
                    <a:cubicBezTo>
                      <a:pt x="4521200" y="2047224"/>
                      <a:pt x="4720590" y="2030453"/>
                      <a:pt x="4885690" y="2046106"/>
                    </a:cubicBezTo>
                    <a:cubicBezTo>
                      <a:pt x="5039360" y="2061759"/>
                      <a:pt x="5229860" y="2078531"/>
                      <a:pt x="5321300" y="2169096"/>
                    </a:cubicBezTo>
                    <a:cubicBezTo>
                      <a:pt x="5420360" y="2266370"/>
                      <a:pt x="5491480" y="2514586"/>
                      <a:pt x="5431790" y="2634221"/>
                    </a:cubicBezTo>
                    <a:cubicBezTo>
                      <a:pt x="5368290" y="2759448"/>
                      <a:pt x="5093970" y="2856722"/>
                      <a:pt x="4926330" y="2894737"/>
                    </a:cubicBezTo>
                    <a:cubicBezTo>
                      <a:pt x="4781550" y="2927161"/>
                      <a:pt x="4646930" y="2896973"/>
                      <a:pt x="4494530" y="2885792"/>
                    </a:cubicBezTo>
                    <a:cubicBezTo>
                      <a:pt x="4324350" y="2872375"/>
                      <a:pt x="4128770" y="2851131"/>
                      <a:pt x="3950970" y="2815352"/>
                    </a:cubicBezTo>
                    <a:cubicBezTo>
                      <a:pt x="3775710" y="2779573"/>
                      <a:pt x="3586480" y="2750503"/>
                      <a:pt x="3435350" y="2671119"/>
                    </a:cubicBezTo>
                    <a:cubicBezTo>
                      <a:pt x="3282950" y="2590616"/>
                      <a:pt x="3086100" y="2463154"/>
                      <a:pt x="3042920" y="2335691"/>
                    </a:cubicBezTo>
                    <a:cubicBezTo>
                      <a:pt x="3002280" y="2219410"/>
                      <a:pt x="3054350" y="2048342"/>
                      <a:pt x="3136900" y="1946596"/>
                    </a:cubicBezTo>
                    <a:cubicBezTo>
                      <a:pt x="3224530" y="1840377"/>
                      <a:pt x="3415030" y="1780001"/>
                      <a:pt x="3569970" y="1722978"/>
                    </a:cubicBezTo>
                    <a:cubicBezTo>
                      <a:pt x="3728720" y="1662601"/>
                      <a:pt x="3909060" y="1623468"/>
                      <a:pt x="4080510" y="1596634"/>
                    </a:cubicBezTo>
                    <a:cubicBezTo>
                      <a:pt x="4250690" y="1569799"/>
                      <a:pt x="4428490" y="1545201"/>
                      <a:pt x="4592320" y="1559737"/>
                    </a:cubicBezTo>
                    <a:cubicBezTo>
                      <a:pt x="4751070" y="1573154"/>
                      <a:pt x="4944110" y="1588807"/>
                      <a:pt x="5050790" y="1672664"/>
                    </a:cubicBezTo>
                    <a:cubicBezTo>
                      <a:pt x="5160010" y="1759875"/>
                      <a:pt x="5242560" y="1954423"/>
                      <a:pt x="5234940" y="2079649"/>
                    </a:cubicBezTo>
                    <a:cubicBezTo>
                      <a:pt x="5229860" y="2192576"/>
                      <a:pt x="5138420" y="2305503"/>
                      <a:pt x="5050790" y="2394950"/>
                    </a:cubicBezTo>
                    <a:cubicBezTo>
                      <a:pt x="4959350" y="2491106"/>
                      <a:pt x="4817110" y="2569372"/>
                      <a:pt x="4687570" y="2631985"/>
                    </a:cubicBezTo>
                    <a:cubicBezTo>
                      <a:pt x="4560570" y="2693480"/>
                      <a:pt x="4424680" y="2740440"/>
                      <a:pt x="4283710" y="2768392"/>
                    </a:cubicBezTo>
                    <a:cubicBezTo>
                      <a:pt x="4140200" y="2795227"/>
                      <a:pt x="3980180" y="2809762"/>
                      <a:pt x="3836670" y="2794109"/>
                    </a:cubicBezTo>
                    <a:cubicBezTo>
                      <a:pt x="3696970" y="2778455"/>
                      <a:pt x="3542030" y="2747149"/>
                      <a:pt x="3431540" y="2678945"/>
                    </a:cubicBezTo>
                    <a:cubicBezTo>
                      <a:pt x="3322320" y="2611860"/>
                      <a:pt x="3218180" y="2500051"/>
                      <a:pt x="3176270" y="2392714"/>
                    </a:cubicBezTo>
                    <a:cubicBezTo>
                      <a:pt x="3135630" y="2286496"/>
                      <a:pt x="3136900" y="2143380"/>
                      <a:pt x="3180080" y="2037161"/>
                    </a:cubicBezTo>
                    <a:cubicBezTo>
                      <a:pt x="3224530" y="1929825"/>
                      <a:pt x="3322320" y="1792300"/>
                      <a:pt x="3442970" y="1752048"/>
                    </a:cubicBezTo>
                    <a:cubicBezTo>
                      <a:pt x="3585210" y="1703970"/>
                      <a:pt x="3868420" y="1752048"/>
                      <a:pt x="4005580" y="1833669"/>
                    </a:cubicBezTo>
                    <a:cubicBezTo>
                      <a:pt x="4131310" y="1909699"/>
                      <a:pt x="4225290" y="2069586"/>
                      <a:pt x="4253230" y="2199284"/>
                    </a:cubicBezTo>
                    <a:cubicBezTo>
                      <a:pt x="4281170" y="2324510"/>
                      <a:pt x="4249420" y="2481043"/>
                      <a:pt x="4184650" y="2595089"/>
                    </a:cubicBezTo>
                    <a:cubicBezTo>
                      <a:pt x="4118610" y="2710252"/>
                      <a:pt x="3982720" y="2831006"/>
                      <a:pt x="3855720" y="2884674"/>
                    </a:cubicBezTo>
                    <a:cubicBezTo>
                      <a:pt x="3736340" y="2933870"/>
                      <a:pt x="3583940" y="2943933"/>
                      <a:pt x="3453130" y="2921571"/>
                    </a:cubicBezTo>
                    <a:cubicBezTo>
                      <a:pt x="3313430" y="2898091"/>
                      <a:pt x="3145790" y="2819825"/>
                      <a:pt x="3045460" y="2731496"/>
                    </a:cubicBezTo>
                    <a:cubicBezTo>
                      <a:pt x="2951480" y="2649875"/>
                      <a:pt x="2877820" y="2530239"/>
                      <a:pt x="2856230" y="2419548"/>
                    </a:cubicBezTo>
                    <a:cubicBezTo>
                      <a:pt x="2834640" y="2308857"/>
                      <a:pt x="2853690" y="2169096"/>
                      <a:pt x="2913380" y="2068468"/>
                    </a:cubicBezTo>
                    <a:cubicBezTo>
                      <a:pt x="2975610" y="1964485"/>
                      <a:pt x="3103880" y="1850440"/>
                      <a:pt x="3229610" y="1810189"/>
                    </a:cubicBezTo>
                    <a:cubicBezTo>
                      <a:pt x="3356610" y="1769938"/>
                      <a:pt x="3547110" y="1780001"/>
                      <a:pt x="3672840" y="1831433"/>
                    </a:cubicBezTo>
                    <a:cubicBezTo>
                      <a:pt x="3799840" y="1883983"/>
                      <a:pt x="3949700" y="2011445"/>
                      <a:pt x="3986530" y="2128845"/>
                    </a:cubicBezTo>
                    <a:cubicBezTo>
                      <a:pt x="4023360" y="2248480"/>
                      <a:pt x="3975100" y="2449737"/>
                      <a:pt x="3882390" y="2543656"/>
                    </a:cubicBezTo>
                    <a:cubicBezTo>
                      <a:pt x="3790950" y="2636458"/>
                      <a:pt x="3581400" y="2695717"/>
                      <a:pt x="3436620" y="2691244"/>
                    </a:cubicBezTo>
                    <a:cubicBezTo>
                      <a:pt x="3294380" y="2685654"/>
                      <a:pt x="3129280" y="2602915"/>
                      <a:pt x="3021330" y="2519058"/>
                    </a:cubicBezTo>
                    <a:cubicBezTo>
                      <a:pt x="2919730" y="2439674"/>
                      <a:pt x="2837180" y="2321156"/>
                      <a:pt x="2800350" y="2208229"/>
                    </a:cubicBezTo>
                    <a:cubicBezTo>
                      <a:pt x="2763520" y="2096420"/>
                      <a:pt x="2764790" y="1965604"/>
                      <a:pt x="2800350" y="1844850"/>
                    </a:cubicBezTo>
                    <a:cubicBezTo>
                      <a:pt x="2842260" y="1708443"/>
                      <a:pt x="2948940" y="1534020"/>
                      <a:pt x="3064510" y="1440101"/>
                    </a:cubicBezTo>
                    <a:cubicBezTo>
                      <a:pt x="3163570" y="1358480"/>
                      <a:pt x="3296920" y="1300340"/>
                      <a:pt x="3425190" y="1286922"/>
                    </a:cubicBezTo>
                    <a:cubicBezTo>
                      <a:pt x="3558540" y="1273505"/>
                      <a:pt x="3745230" y="1295867"/>
                      <a:pt x="3850640" y="1367425"/>
                    </a:cubicBezTo>
                    <a:cubicBezTo>
                      <a:pt x="3961130" y="1444573"/>
                      <a:pt x="4053840" y="1617877"/>
                      <a:pt x="4061460" y="1747576"/>
                    </a:cubicBezTo>
                    <a:cubicBezTo>
                      <a:pt x="4069080" y="1879511"/>
                      <a:pt x="3985260" y="2049460"/>
                      <a:pt x="3893820" y="2154561"/>
                    </a:cubicBezTo>
                    <a:cubicBezTo>
                      <a:pt x="3807460" y="2252953"/>
                      <a:pt x="3669030" y="2331219"/>
                      <a:pt x="3540760" y="2370352"/>
                    </a:cubicBezTo>
                    <a:cubicBezTo>
                      <a:pt x="3416300" y="2408367"/>
                      <a:pt x="3272790" y="2410603"/>
                      <a:pt x="3139440" y="2391596"/>
                    </a:cubicBezTo>
                    <a:cubicBezTo>
                      <a:pt x="2995930" y="2371470"/>
                      <a:pt x="2797810" y="2334573"/>
                      <a:pt x="2707640" y="2241772"/>
                    </a:cubicBezTo>
                    <a:cubicBezTo>
                      <a:pt x="2614930" y="2143380"/>
                      <a:pt x="2569210" y="1934297"/>
                      <a:pt x="2604770" y="1807953"/>
                    </a:cubicBezTo>
                    <a:cubicBezTo>
                      <a:pt x="2639060" y="1687199"/>
                      <a:pt x="2781300" y="1563091"/>
                      <a:pt x="2900680" y="1493769"/>
                    </a:cubicBezTo>
                    <a:cubicBezTo>
                      <a:pt x="3011170" y="1427802"/>
                      <a:pt x="3157220" y="1388669"/>
                      <a:pt x="3286760" y="1388669"/>
                    </a:cubicBezTo>
                    <a:cubicBezTo>
                      <a:pt x="3416300" y="1387551"/>
                      <a:pt x="3583940" y="1412149"/>
                      <a:pt x="3676650" y="1490415"/>
                    </a:cubicBezTo>
                    <a:cubicBezTo>
                      <a:pt x="3782060" y="1580980"/>
                      <a:pt x="3867150" y="1797890"/>
                      <a:pt x="3848100" y="1935415"/>
                    </a:cubicBezTo>
                    <a:cubicBezTo>
                      <a:pt x="3830320" y="2068468"/>
                      <a:pt x="3689350" y="2205993"/>
                      <a:pt x="3577590" y="2304385"/>
                    </a:cubicBezTo>
                    <a:cubicBezTo>
                      <a:pt x="3472180" y="2397186"/>
                      <a:pt x="3342640" y="2459800"/>
                      <a:pt x="3204210" y="2517940"/>
                    </a:cubicBezTo>
                    <a:cubicBezTo>
                      <a:pt x="3053080" y="2581671"/>
                      <a:pt x="2860040" y="2639812"/>
                      <a:pt x="2698750" y="2662174"/>
                    </a:cubicBezTo>
                    <a:cubicBezTo>
                      <a:pt x="2557780" y="2682300"/>
                      <a:pt x="2429510" y="2683418"/>
                      <a:pt x="2293620" y="2662174"/>
                    </a:cubicBezTo>
                    <a:cubicBezTo>
                      <a:pt x="2146300" y="2638694"/>
                      <a:pt x="1951990" y="2607387"/>
                      <a:pt x="1849120" y="2515704"/>
                    </a:cubicBezTo>
                    <a:cubicBezTo>
                      <a:pt x="1743710" y="2422903"/>
                      <a:pt x="1662430" y="2232827"/>
                      <a:pt x="1680210" y="2100893"/>
                    </a:cubicBezTo>
                    <a:cubicBezTo>
                      <a:pt x="1699260" y="1963367"/>
                      <a:pt x="1847850" y="1805717"/>
                      <a:pt x="1977390" y="1710679"/>
                    </a:cubicBezTo>
                    <a:cubicBezTo>
                      <a:pt x="2105660" y="1615641"/>
                      <a:pt x="2292350" y="1555264"/>
                      <a:pt x="2454910" y="1527312"/>
                    </a:cubicBezTo>
                    <a:cubicBezTo>
                      <a:pt x="2608580" y="1501596"/>
                      <a:pt x="2788920" y="1498242"/>
                      <a:pt x="2926080" y="1542965"/>
                    </a:cubicBezTo>
                    <a:cubicBezTo>
                      <a:pt x="3056890" y="1586571"/>
                      <a:pt x="3199130" y="1682727"/>
                      <a:pt x="3263900" y="1783355"/>
                    </a:cubicBezTo>
                    <a:cubicBezTo>
                      <a:pt x="3324860" y="1881747"/>
                      <a:pt x="3341370" y="2021508"/>
                      <a:pt x="3314700" y="2135553"/>
                    </a:cubicBezTo>
                    <a:cubicBezTo>
                      <a:pt x="3286760" y="2260779"/>
                      <a:pt x="3182620" y="2411722"/>
                      <a:pt x="3075940" y="2500051"/>
                    </a:cubicBezTo>
                    <a:cubicBezTo>
                      <a:pt x="2976880" y="2581671"/>
                      <a:pt x="2846070" y="2635340"/>
                      <a:pt x="2711450" y="2658820"/>
                    </a:cubicBezTo>
                    <a:cubicBezTo>
                      <a:pt x="2560320" y="2685654"/>
                      <a:pt x="2358390" y="2673355"/>
                      <a:pt x="2209800" y="2629749"/>
                    </a:cubicBezTo>
                    <a:cubicBezTo>
                      <a:pt x="2071370" y="2590616"/>
                      <a:pt x="1930400" y="2517940"/>
                      <a:pt x="1845310" y="2426257"/>
                    </a:cubicBezTo>
                    <a:cubicBezTo>
                      <a:pt x="1761490" y="2337928"/>
                      <a:pt x="1700530" y="2208229"/>
                      <a:pt x="1695450" y="2095302"/>
                    </a:cubicBezTo>
                    <a:cubicBezTo>
                      <a:pt x="1689100" y="1980138"/>
                      <a:pt x="1736090" y="1828078"/>
                      <a:pt x="1818640" y="1740867"/>
                    </a:cubicBezTo>
                    <a:cubicBezTo>
                      <a:pt x="1901190" y="1654774"/>
                      <a:pt x="2062480" y="1586571"/>
                      <a:pt x="2192020" y="1574272"/>
                    </a:cubicBezTo>
                    <a:cubicBezTo>
                      <a:pt x="2321560" y="1561973"/>
                      <a:pt x="2485390" y="1603342"/>
                      <a:pt x="2594610" y="1665955"/>
                    </a:cubicBezTo>
                    <a:cubicBezTo>
                      <a:pt x="2703830" y="1728568"/>
                      <a:pt x="2810510" y="1839259"/>
                      <a:pt x="2848610" y="1945478"/>
                    </a:cubicBezTo>
                    <a:cubicBezTo>
                      <a:pt x="2886710" y="2050578"/>
                      <a:pt x="2880360" y="2198166"/>
                      <a:pt x="2823210" y="2299913"/>
                    </a:cubicBezTo>
                    <a:cubicBezTo>
                      <a:pt x="2759710" y="2412840"/>
                      <a:pt x="2599690" y="2530239"/>
                      <a:pt x="2456180" y="2579435"/>
                    </a:cubicBezTo>
                    <a:cubicBezTo>
                      <a:pt x="2312670" y="2629749"/>
                      <a:pt x="2117090" y="2612978"/>
                      <a:pt x="1963420" y="2597325"/>
                    </a:cubicBezTo>
                    <a:cubicBezTo>
                      <a:pt x="1822450" y="2583908"/>
                      <a:pt x="1684020" y="2567136"/>
                      <a:pt x="1565910" y="2504523"/>
                    </a:cubicBezTo>
                    <a:cubicBezTo>
                      <a:pt x="1436370" y="2436320"/>
                      <a:pt x="1261110" y="2303267"/>
                      <a:pt x="1228090" y="2183631"/>
                    </a:cubicBezTo>
                    <a:cubicBezTo>
                      <a:pt x="1197610" y="2071822"/>
                      <a:pt x="1259840" y="1913053"/>
                      <a:pt x="1343660" y="1818015"/>
                    </a:cubicBezTo>
                    <a:cubicBezTo>
                      <a:pt x="1432560" y="1716269"/>
                      <a:pt x="1614170" y="1649184"/>
                      <a:pt x="1765300" y="1605578"/>
                    </a:cubicBezTo>
                    <a:cubicBezTo>
                      <a:pt x="1916430" y="1560855"/>
                      <a:pt x="2096770" y="1556382"/>
                      <a:pt x="2252980" y="1555264"/>
                    </a:cubicBezTo>
                    <a:cubicBezTo>
                      <a:pt x="2396490" y="1554146"/>
                      <a:pt x="2585720" y="1565327"/>
                      <a:pt x="2668270" y="1591043"/>
                    </a:cubicBezTo>
                    <a:cubicBezTo>
                      <a:pt x="2707640" y="1603342"/>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3"/>
                      <a:pt x="2821940" y="2100892"/>
                    </a:cubicBezTo>
                    <a:cubicBezTo>
                      <a:pt x="2805430" y="2123254"/>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3310" y="2231709"/>
                      <a:pt x="2310130" y="2220528"/>
                    </a:cubicBezTo>
                    <a:cubicBezTo>
                      <a:pt x="2207260" y="2194812"/>
                      <a:pt x="1958340" y="2137789"/>
                      <a:pt x="1786890" y="2116546"/>
                    </a:cubicBezTo>
                    <a:cubicBezTo>
                      <a:pt x="1625600" y="2096420"/>
                      <a:pt x="1337310" y="2147852"/>
                      <a:pt x="1311910" y="2091948"/>
                    </a:cubicBezTo>
                    <a:cubicBezTo>
                      <a:pt x="1285240" y="2031571"/>
                      <a:pt x="1605280" y="1727450"/>
                      <a:pt x="1680210" y="1747576"/>
                    </a:cubicBezTo>
                    <a:cubicBezTo>
                      <a:pt x="1753870" y="1766583"/>
                      <a:pt x="1789430" y="2055051"/>
                      <a:pt x="1765300" y="2188104"/>
                    </a:cubicBezTo>
                    <a:cubicBezTo>
                      <a:pt x="1743710" y="2307739"/>
                      <a:pt x="1527810" y="2445264"/>
                      <a:pt x="1570990" y="2513468"/>
                    </a:cubicBezTo>
                    <a:cubicBezTo>
                      <a:pt x="1630680" y="2607387"/>
                      <a:pt x="2157730" y="2554837"/>
                      <a:pt x="2381250" y="2561546"/>
                    </a:cubicBezTo>
                    <a:cubicBezTo>
                      <a:pt x="2538730" y="2566018"/>
                      <a:pt x="2656840" y="2535830"/>
                      <a:pt x="2785110" y="2561546"/>
                    </a:cubicBezTo>
                    <a:cubicBezTo>
                      <a:pt x="2914650" y="2587262"/>
                      <a:pt x="3096260" y="2627513"/>
                      <a:pt x="3155950" y="2716960"/>
                    </a:cubicBezTo>
                    <a:cubicBezTo>
                      <a:pt x="3219450" y="2814234"/>
                      <a:pt x="3210560" y="3057978"/>
                      <a:pt x="3124200" y="3139599"/>
                    </a:cubicBezTo>
                    <a:cubicBezTo>
                      <a:pt x="3032760" y="3225691"/>
                      <a:pt x="2809240" y="3189913"/>
                      <a:pt x="2595880" y="3201094"/>
                    </a:cubicBezTo>
                    <a:cubicBezTo>
                      <a:pt x="2273300" y="3217865"/>
                      <a:pt x="1685290" y="3223455"/>
                      <a:pt x="1370330" y="3183204"/>
                    </a:cubicBezTo>
                    <a:cubicBezTo>
                      <a:pt x="1168400" y="3157488"/>
                      <a:pt x="985520" y="3150779"/>
                      <a:pt x="880110" y="3064686"/>
                    </a:cubicBezTo>
                    <a:cubicBezTo>
                      <a:pt x="783590" y="2985302"/>
                      <a:pt x="741680" y="2828769"/>
                      <a:pt x="736600" y="2711370"/>
                    </a:cubicBezTo>
                    <a:cubicBezTo>
                      <a:pt x="731520" y="2596207"/>
                      <a:pt x="817880" y="2364762"/>
                      <a:pt x="843280" y="2366998"/>
                    </a:cubicBezTo>
                    <a:cubicBezTo>
                      <a:pt x="868680" y="2369234"/>
                      <a:pt x="910590" y="2754975"/>
                      <a:pt x="885190" y="2760566"/>
                    </a:cubicBezTo>
                    <a:cubicBezTo>
                      <a:pt x="859790" y="2767274"/>
                      <a:pt x="695960" y="2502287"/>
                      <a:pt x="679450" y="2371470"/>
                    </a:cubicBezTo>
                    <a:cubicBezTo>
                      <a:pt x="665480" y="2248480"/>
                      <a:pt x="681990" y="2077413"/>
                      <a:pt x="775970" y="1999146"/>
                    </a:cubicBezTo>
                    <a:cubicBezTo>
                      <a:pt x="886460" y="1909699"/>
                      <a:pt x="1266190" y="1847086"/>
                      <a:pt x="1363980" y="1921998"/>
                    </a:cubicBezTo>
                    <a:cubicBezTo>
                      <a:pt x="1461770" y="1994674"/>
                      <a:pt x="1457960" y="2337928"/>
                      <a:pt x="1367790" y="2439674"/>
                    </a:cubicBezTo>
                    <a:cubicBezTo>
                      <a:pt x="1285240" y="2532475"/>
                      <a:pt x="1018540" y="2583908"/>
                      <a:pt x="892810" y="2543656"/>
                    </a:cubicBezTo>
                    <a:cubicBezTo>
                      <a:pt x="768350" y="2503405"/>
                      <a:pt x="660400" y="2304385"/>
                      <a:pt x="614680" y="2203757"/>
                    </a:cubicBezTo>
                    <a:cubicBezTo>
                      <a:pt x="585470" y="2135553"/>
                      <a:pt x="586740" y="2066232"/>
                      <a:pt x="588010" y="2015918"/>
                    </a:cubicBezTo>
                    <a:cubicBezTo>
                      <a:pt x="589280" y="1982375"/>
                      <a:pt x="596900" y="1958895"/>
                      <a:pt x="605790" y="1932061"/>
                    </a:cubicBezTo>
                    <a:cubicBezTo>
                      <a:pt x="615950" y="1905227"/>
                      <a:pt x="628650" y="1879511"/>
                      <a:pt x="645160" y="1854912"/>
                    </a:cubicBezTo>
                    <a:cubicBezTo>
                      <a:pt x="661670" y="1831433"/>
                      <a:pt x="681990" y="1807953"/>
                      <a:pt x="704850" y="1787827"/>
                    </a:cubicBezTo>
                    <a:cubicBezTo>
                      <a:pt x="727710" y="1768820"/>
                      <a:pt x="754380" y="1750930"/>
                      <a:pt x="781050" y="1736395"/>
                    </a:cubicBezTo>
                    <a:cubicBezTo>
                      <a:pt x="808990" y="1721860"/>
                      <a:pt x="838200" y="1709561"/>
                      <a:pt x="868680" y="1701734"/>
                    </a:cubicBezTo>
                    <a:cubicBezTo>
                      <a:pt x="899160" y="1692789"/>
                      <a:pt x="932180" y="1687199"/>
                      <a:pt x="963930" y="1686081"/>
                    </a:cubicBezTo>
                    <a:cubicBezTo>
                      <a:pt x="995680" y="1684963"/>
                      <a:pt x="1028700" y="1686081"/>
                      <a:pt x="1060450" y="1691671"/>
                    </a:cubicBezTo>
                    <a:cubicBezTo>
                      <a:pt x="1092200" y="1696144"/>
                      <a:pt x="1122680" y="1705088"/>
                      <a:pt x="1151890" y="1716269"/>
                    </a:cubicBezTo>
                    <a:cubicBezTo>
                      <a:pt x="1181100" y="1728568"/>
                      <a:pt x="1210310" y="1743103"/>
                      <a:pt x="1234440" y="1760993"/>
                    </a:cubicBezTo>
                    <a:cubicBezTo>
                      <a:pt x="1259840" y="1777764"/>
                      <a:pt x="1282700" y="1799008"/>
                      <a:pt x="1303020" y="1821370"/>
                    </a:cubicBezTo>
                    <a:cubicBezTo>
                      <a:pt x="1322070" y="1842614"/>
                      <a:pt x="1339850" y="1868330"/>
                      <a:pt x="1352550" y="1894046"/>
                    </a:cubicBezTo>
                    <a:cubicBezTo>
                      <a:pt x="1365250" y="1919762"/>
                      <a:pt x="1381760" y="1974548"/>
                      <a:pt x="1381760" y="1974548"/>
                    </a:cubicBezTo>
                  </a:path>
                </a:pathLst>
              </a:custGeom>
              <a:solidFill>
                <a:srgbClr val="FFFFFF"/>
              </a:solidFill>
              <a:ln cap="sq">
                <a:noFill/>
                <a:prstDash val="solid"/>
                <a:miter/>
              </a:ln>
            </p:spPr>
          </p:sp>
        </p:grpSp>
        <p:sp>
          <p:nvSpPr>
            <p:cNvPr name="Freeform 19" id="19"/>
            <p:cNvSpPr/>
            <p:nvPr/>
          </p:nvSpPr>
          <p:spPr>
            <a:xfrm flipH="false" flipV="false" rot="0">
              <a:off x="11560352" y="3654990"/>
              <a:ext cx="6033612" cy="3120834"/>
            </a:xfrm>
            <a:custGeom>
              <a:avLst/>
              <a:gdLst/>
              <a:ahLst/>
              <a:cxnLst/>
              <a:rect r="r" b="b" t="t" l="l"/>
              <a:pathLst>
                <a:path h="3120834" w="6033612">
                  <a:moveTo>
                    <a:pt x="0" y="0"/>
                  </a:moveTo>
                  <a:lnTo>
                    <a:pt x="6033611" y="0"/>
                  </a:lnTo>
                  <a:lnTo>
                    <a:pt x="6033611" y="3120834"/>
                  </a:lnTo>
                  <a:lnTo>
                    <a:pt x="0" y="3120834"/>
                  </a:lnTo>
                  <a:lnTo>
                    <a:pt x="0" y="0"/>
                  </a:lnTo>
                  <a:close/>
                </a:path>
              </a:pathLst>
            </a:custGeom>
            <a:blipFill>
              <a:blip r:embed="rId4"/>
              <a:stretch>
                <a:fillRect l="0" t="0" r="0" b="0"/>
              </a:stretch>
            </a:blipFill>
          </p:spPr>
        </p:sp>
        <p:grpSp>
          <p:nvGrpSpPr>
            <p:cNvPr name="Group 20" id="20"/>
            <p:cNvGrpSpPr/>
            <p:nvPr/>
          </p:nvGrpSpPr>
          <p:grpSpPr>
            <a:xfrm rot="0">
              <a:off x="8704305" y="6944117"/>
              <a:ext cx="2401570" cy="162560"/>
              <a:chOff x="0" y="0"/>
              <a:chExt cx="2401570" cy="162560"/>
            </a:xfrm>
          </p:grpSpPr>
          <p:sp>
            <p:nvSpPr>
              <p:cNvPr name="Freeform 21" id="21"/>
              <p:cNvSpPr/>
              <p:nvPr/>
            </p:nvSpPr>
            <p:spPr>
              <a:xfrm flipH="false" flipV="false" rot="0">
                <a:off x="50800" y="33020"/>
                <a:ext cx="2299970" cy="123190"/>
              </a:xfrm>
              <a:custGeom>
                <a:avLst/>
                <a:gdLst/>
                <a:ahLst/>
                <a:cxnLst/>
                <a:rect r="r" b="b" t="t" l="l"/>
                <a:pathLst>
                  <a:path h="123190" w="2299970">
                    <a:moveTo>
                      <a:pt x="17780" y="21590"/>
                    </a:moveTo>
                    <a:cubicBezTo>
                      <a:pt x="87630" y="22860"/>
                      <a:pt x="93980" y="29210"/>
                      <a:pt x="95250" y="35560"/>
                    </a:cubicBezTo>
                    <a:cubicBezTo>
                      <a:pt x="95250" y="41910"/>
                      <a:pt x="91440" y="49530"/>
                      <a:pt x="85090" y="54610"/>
                    </a:cubicBezTo>
                    <a:cubicBezTo>
                      <a:pt x="73660" y="63500"/>
                      <a:pt x="39370" y="74930"/>
                      <a:pt x="25400" y="71120"/>
                    </a:cubicBezTo>
                    <a:cubicBezTo>
                      <a:pt x="15240" y="68580"/>
                      <a:pt x="5080" y="57150"/>
                      <a:pt x="5080" y="50800"/>
                    </a:cubicBezTo>
                    <a:cubicBezTo>
                      <a:pt x="5080" y="44450"/>
                      <a:pt x="11430" y="38100"/>
                      <a:pt x="22860" y="33020"/>
                    </a:cubicBezTo>
                    <a:cubicBezTo>
                      <a:pt x="83820" y="8890"/>
                      <a:pt x="621030" y="0"/>
                      <a:pt x="666750" y="35560"/>
                    </a:cubicBezTo>
                    <a:cubicBezTo>
                      <a:pt x="676910" y="43180"/>
                      <a:pt x="676910" y="57150"/>
                      <a:pt x="674370" y="63500"/>
                    </a:cubicBezTo>
                    <a:cubicBezTo>
                      <a:pt x="669290" y="71120"/>
                      <a:pt x="657860" y="71120"/>
                      <a:pt x="638810" y="73660"/>
                    </a:cubicBezTo>
                    <a:cubicBezTo>
                      <a:pt x="566420" y="85090"/>
                      <a:pt x="158750" y="106680"/>
                      <a:pt x="104140" y="77470"/>
                    </a:cubicBezTo>
                    <a:cubicBezTo>
                      <a:pt x="91440" y="71120"/>
                      <a:pt x="85090" y="59690"/>
                      <a:pt x="86360" y="52070"/>
                    </a:cubicBezTo>
                    <a:cubicBezTo>
                      <a:pt x="88900" y="44450"/>
                      <a:pt x="105410" y="39370"/>
                      <a:pt x="123190" y="34290"/>
                    </a:cubicBezTo>
                    <a:cubicBezTo>
                      <a:pt x="166370" y="22860"/>
                      <a:pt x="273050" y="17780"/>
                      <a:pt x="354330" y="17780"/>
                    </a:cubicBezTo>
                    <a:cubicBezTo>
                      <a:pt x="445770" y="16510"/>
                      <a:pt x="506730" y="29210"/>
                      <a:pt x="641350" y="34290"/>
                    </a:cubicBezTo>
                    <a:cubicBezTo>
                      <a:pt x="963930" y="43180"/>
                      <a:pt x="2176780" y="5080"/>
                      <a:pt x="2280920" y="39370"/>
                    </a:cubicBezTo>
                    <a:cubicBezTo>
                      <a:pt x="2292350" y="44450"/>
                      <a:pt x="2297430" y="48260"/>
                      <a:pt x="2298700" y="53340"/>
                    </a:cubicBezTo>
                    <a:cubicBezTo>
                      <a:pt x="2299970" y="59690"/>
                      <a:pt x="2291080" y="76200"/>
                      <a:pt x="2284730" y="77470"/>
                    </a:cubicBezTo>
                    <a:cubicBezTo>
                      <a:pt x="2278380" y="78740"/>
                      <a:pt x="2263140" y="68580"/>
                      <a:pt x="2261870" y="62230"/>
                    </a:cubicBezTo>
                    <a:cubicBezTo>
                      <a:pt x="2260600" y="55880"/>
                      <a:pt x="2272030" y="40640"/>
                      <a:pt x="2278380" y="39370"/>
                    </a:cubicBezTo>
                    <a:cubicBezTo>
                      <a:pt x="2284730" y="39370"/>
                      <a:pt x="2298700" y="52070"/>
                      <a:pt x="2299970" y="58420"/>
                    </a:cubicBezTo>
                    <a:cubicBezTo>
                      <a:pt x="2299970" y="64770"/>
                      <a:pt x="2294890" y="72390"/>
                      <a:pt x="2280920" y="77470"/>
                    </a:cubicBezTo>
                    <a:cubicBezTo>
                      <a:pt x="2174240" y="123190"/>
                      <a:pt x="915670" y="85090"/>
                      <a:pt x="645160" y="72390"/>
                    </a:cubicBezTo>
                    <a:cubicBezTo>
                      <a:pt x="554990" y="67310"/>
                      <a:pt x="530860" y="58420"/>
                      <a:pt x="466090" y="55880"/>
                    </a:cubicBezTo>
                    <a:cubicBezTo>
                      <a:pt x="391160" y="53340"/>
                      <a:pt x="287020" y="54610"/>
                      <a:pt x="220980" y="59690"/>
                    </a:cubicBezTo>
                    <a:cubicBezTo>
                      <a:pt x="173990" y="63500"/>
                      <a:pt x="125730" y="85090"/>
                      <a:pt x="104140" y="77470"/>
                    </a:cubicBezTo>
                    <a:cubicBezTo>
                      <a:pt x="93980" y="73660"/>
                      <a:pt x="85090" y="63500"/>
                      <a:pt x="85090" y="57150"/>
                    </a:cubicBezTo>
                    <a:cubicBezTo>
                      <a:pt x="86360" y="50800"/>
                      <a:pt x="92710" y="44450"/>
                      <a:pt x="104140" y="39370"/>
                    </a:cubicBezTo>
                    <a:cubicBezTo>
                      <a:pt x="161290" y="17780"/>
                      <a:pt x="622300" y="5080"/>
                      <a:pt x="666750" y="35560"/>
                    </a:cubicBezTo>
                    <a:cubicBezTo>
                      <a:pt x="676910" y="41910"/>
                      <a:pt x="678180" y="53340"/>
                      <a:pt x="675640" y="59690"/>
                    </a:cubicBezTo>
                    <a:cubicBezTo>
                      <a:pt x="674370" y="64770"/>
                      <a:pt x="669290" y="68580"/>
                      <a:pt x="657860" y="72390"/>
                    </a:cubicBezTo>
                    <a:cubicBezTo>
                      <a:pt x="599440" y="90170"/>
                      <a:pt x="123190" y="77470"/>
                      <a:pt x="45720" y="72390"/>
                    </a:cubicBezTo>
                    <a:cubicBezTo>
                      <a:pt x="27940" y="71120"/>
                      <a:pt x="17780" y="72390"/>
                      <a:pt x="12700" y="67310"/>
                    </a:cubicBezTo>
                    <a:cubicBezTo>
                      <a:pt x="7620" y="60960"/>
                      <a:pt x="6350" y="45720"/>
                      <a:pt x="11430" y="38100"/>
                    </a:cubicBezTo>
                    <a:cubicBezTo>
                      <a:pt x="19050" y="26670"/>
                      <a:pt x="62230" y="17780"/>
                      <a:pt x="76200" y="19050"/>
                    </a:cubicBezTo>
                    <a:cubicBezTo>
                      <a:pt x="82550" y="19050"/>
                      <a:pt x="88900" y="21590"/>
                      <a:pt x="91440" y="26670"/>
                    </a:cubicBezTo>
                    <a:cubicBezTo>
                      <a:pt x="93980" y="33020"/>
                      <a:pt x="91440" y="48260"/>
                      <a:pt x="85090" y="54610"/>
                    </a:cubicBezTo>
                    <a:cubicBezTo>
                      <a:pt x="73660" y="63500"/>
                      <a:pt x="31750" y="64770"/>
                      <a:pt x="17780" y="59690"/>
                    </a:cubicBezTo>
                    <a:cubicBezTo>
                      <a:pt x="8890" y="55880"/>
                      <a:pt x="0" y="46990"/>
                      <a:pt x="0" y="40640"/>
                    </a:cubicBezTo>
                    <a:cubicBezTo>
                      <a:pt x="0" y="34290"/>
                      <a:pt x="17780" y="21590"/>
                      <a:pt x="17780" y="21590"/>
                    </a:cubicBezTo>
                  </a:path>
                </a:pathLst>
              </a:custGeom>
              <a:solidFill>
                <a:srgbClr val="FFFFFF"/>
              </a:solidFill>
              <a:ln cap="sq">
                <a:noFill/>
                <a:prstDash val="solid"/>
                <a:miter/>
              </a:ln>
            </p:spPr>
          </p:sp>
        </p:grpSp>
        <p:grpSp>
          <p:nvGrpSpPr>
            <p:cNvPr name="Group 22" id="22"/>
            <p:cNvGrpSpPr/>
            <p:nvPr/>
          </p:nvGrpSpPr>
          <p:grpSpPr>
            <a:xfrm rot="0">
              <a:off x="12557485" y="3600207"/>
              <a:ext cx="179070" cy="457200"/>
              <a:chOff x="0" y="0"/>
              <a:chExt cx="179070" cy="457200"/>
            </a:xfrm>
          </p:grpSpPr>
          <p:sp>
            <p:nvSpPr>
              <p:cNvPr name="Freeform 23" id="23"/>
              <p:cNvSpPr/>
              <p:nvPr/>
            </p:nvSpPr>
            <p:spPr>
              <a:xfrm flipH="false" flipV="false" rot="0">
                <a:off x="41910" y="50800"/>
                <a:ext cx="93980" cy="355600"/>
              </a:xfrm>
              <a:custGeom>
                <a:avLst/>
                <a:gdLst/>
                <a:ahLst/>
                <a:cxnLst/>
                <a:rect r="r" b="b" t="t" l="l"/>
                <a:pathLst>
                  <a:path h="355600" w="93980">
                    <a:moveTo>
                      <a:pt x="46990" y="19050"/>
                    </a:moveTo>
                    <a:cubicBezTo>
                      <a:pt x="39370" y="132080"/>
                      <a:pt x="27940" y="135890"/>
                      <a:pt x="21590" y="133350"/>
                    </a:cubicBezTo>
                    <a:cubicBezTo>
                      <a:pt x="15240" y="132080"/>
                      <a:pt x="11430" y="124460"/>
                      <a:pt x="8890" y="115570"/>
                    </a:cubicBezTo>
                    <a:cubicBezTo>
                      <a:pt x="5080" y="96520"/>
                      <a:pt x="16510" y="29210"/>
                      <a:pt x="29210" y="13970"/>
                    </a:cubicBezTo>
                    <a:cubicBezTo>
                      <a:pt x="34290" y="6350"/>
                      <a:pt x="41910" y="3810"/>
                      <a:pt x="48260" y="3810"/>
                    </a:cubicBezTo>
                    <a:cubicBezTo>
                      <a:pt x="54610" y="5080"/>
                      <a:pt x="60960" y="10160"/>
                      <a:pt x="64770" y="19050"/>
                    </a:cubicBezTo>
                    <a:cubicBezTo>
                      <a:pt x="72390" y="40640"/>
                      <a:pt x="68580" y="130810"/>
                      <a:pt x="57150" y="151130"/>
                    </a:cubicBezTo>
                    <a:cubicBezTo>
                      <a:pt x="52070" y="160020"/>
                      <a:pt x="41910" y="166370"/>
                      <a:pt x="36830" y="165100"/>
                    </a:cubicBezTo>
                    <a:cubicBezTo>
                      <a:pt x="30480" y="163830"/>
                      <a:pt x="22860" y="156210"/>
                      <a:pt x="20320" y="146050"/>
                    </a:cubicBezTo>
                    <a:cubicBezTo>
                      <a:pt x="12700" y="124460"/>
                      <a:pt x="20320" y="45720"/>
                      <a:pt x="31750" y="29210"/>
                    </a:cubicBezTo>
                    <a:cubicBezTo>
                      <a:pt x="36830" y="21590"/>
                      <a:pt x="45720" y="19050"/>
                      <a:pt x="50800" y="19050"/>
                    </a:cubicBezTo>
                    <a:cubicBezTo>
                      <a:pt x="57150" y="20320"/>
                      <a:pt x="63500" y="25400"/>
                      <a:pt x="67310" y="34290"/>
                    </a:cubicBezTo>
                    <a:cubicBezTo>
                      <a:pt x="78740" y="63500"/>
                      <a:pt x="67310" y="220980"/>
                      <a:pt x="54610" y="252730"/>
                    </a:cubicBezTo>
                    <a:cubicBezTo>
                      <a:pt x="49530" y="264160"/>
                      <a:pt x="43180" y="270510"/>
                      <a:pt x="36830" y="270510"/>
                    </a:cubicBezTo>
                    <a:cubicBezTo>
                      <a:pt x="30480" y="271780"/>
                      <a:pt x="20320" y="266700"/>
                      <a:pt x="16510" y="256540"/>
                    </a:cubicBezTo>
                    <a:cubicBezTo>
                      <a:pt x="3810" y="228600"/>
                      <a:pt x="13970" y="82550"/>
                      <a:pt x="30480" y="55880"/>
                    </a:cubicBezTo>
                    <a:cubicBezTo>
                      <a:pt x="35560" y="45720"/>
                      <a:pt x="44450" y="40640"/>
                      <a:pt x="50800" y="41910"/>
                    </a:cubicBezTo>
                    <a:cubicBezTo>
                      <a:pt x="57150" y="41910"/>
                      <a:pt x="63500" y="49530"/>
                      <a:pt x="67310" y="60960"/>
                    </a:cubicBezTo>
                    <a:cubicBezTo>
                      <a:pt x="80010" y="93980"/>
                      <a:pt x="80010" y="257810"/>
                      <a:pt x="67310" y="292100"/>
                    </a:cubicBezTo>
                    <a:cubicBezTo>
                      <a:pt x="63500" y="303530"/>
                      <a:pt x="57150" y="309880"/>
                      <a:pt x="50800" y="311150"/>
                    </a:cubicBezTo>
                    <a:cubicBezTo>
                      <a:pt x="44450" y="311150"/>
                      <a:pt x="34290" y="303530"/>
                      <a:pt x="29210" y="292100"/>
                    </a:cubicBezTo>
                    <a:cubicBezTo>
                      <a:pt x="16510" y="259080"/>
                      <a:pt x="24130" y="77470"/>
                      <a:pt x="44450" y="63500"/>
                    </a:cubicBezTo>
                    <a:cubicBezTo>
                      <a:pt x="52070" y="59690"/>
                      <a:pt x="67310" y="64770"/>
                      <a:pt x="73660" y="74930"/>
                    </a:cubicBezTo>
                    <a:cubicBezTo>
                      <a:pt x="90170" y="99060"/>
                      <a:pt x="77470" y="208280"/>
                      <a:pt x="74930" y="257810"/>
                    </a:cubicBezTo>
                    <a:cubicBezTo>
                      <a:pt x="72390" y="293370"/>
                      <a:pt x="71120" y="331470"/>
                      <a:pt x="60960" y="345440"/>
                    </a:cubicBezTo>
                    <a:cubicBezTo>
                      <a:pt x="55880" y="351790"/>
                      <a:pt x="46990" y="355600"/>
                      <a:pt x="41910" y="354330"/>
                    </a:cubicBezTo>
                    <a:cubicBezTo>
                      <a:pt x="35560" y="354330"/>
                      <a:pt x="29210" y="349250"/>
                      <a:pt x="26670" y="340360"/>
                    </a:cubicBezTo>
                    <a:cubicBezTo>
                      <a:pt x="16510" y="312420"/>
                      <a:pt x="36830" y="173990"/>
                      <a:pt x="49530" y="148590"/>
                    </a:cubicBezTo>
                    <a:cubicBezTo>
                      <a:pt x="53340" y="140970"/>
                      <a:pt x="57150" y="137160"/>
                      <a:pt x="62230" y="135890"/>
                    </a:cubicBezTo>
                    <a:cubicBezTo>
                      <a:pt x="68580" y="134620"/>
                      <a:pt x="80010" y="139700"/>
                      <a:pt x="83820" y="144780"/>
                    </a:cubicBezTo>
                    <a:cubicBezTo>
                      <a:pt x="86360" y="149860"/>
                      <a:pt x="85090" y="162560"/>
                      <a:pt x="81280" y="167640"/>
                    </a:cubicBezTo>
                    <a:cubicBezTo>
                      <a:pt x="77470" y="171450"/>
                      <a:pt x="69850" y="173990"/>
                      <a:pt x="64770" y="172720"/>
                    </a:cubicBezTo>
                    <a:cubicBezTo>
                      <a:pt x="58420" y="171450"/>
                      <a:pt x="49530" y="162560"/>
                      <a:pt x="48260" y="156210"/>
                    </a:cubicBezTo>
                    <a:cubicBezTo>
                      <a:pt x="46990" y="151130"/>
                      <a:pt x="50800" y="143510"/>
                      <a:pt x="54610" y="139700"/>
                    </a:cubicBezTo>
                    <a:cubicBezTo>
                      <a:pt x="58420" y="135890"/>
                      <a:pt x="67310" y="134620"/>
                      <a:pt x="72390" y="135890"/>
                    </a:cubicBezTo>
                    <a:cubicBezTo>
                      <a:pt x="77470" y="138430"/>
                      <a:pt x="83820" y="143510"/>
                      <a:pt x="86360" y="154940"/>
                    </a:cubicBezTo>
                    <a:cubicBezTo>
                      <a:pt x="93980" y="182880"/>
                      <a:pt x="77470" y="314960"/>
                      <a:pt x="63500" y="341630"/>
                    </a:cubicBezTo>
                    <a:cubicBezTo>
                      <a:pt x="58420" y="350520"/>
                      <a:pt x="52070" y="354330"/>
                      <a:pt x="45720" y="355600"/>
                    </a:cubicBezTo>
                    <a:cubicBezTo>
                      <a:pt x="39370" y="355600"/>
                      <a:pt x="30480" y="350520"/>
                      <a:pt x="26670" y="340360"/>
                    </a:cubicBezTo>
                    <a:cubicBezTo>
                      <a:pt x="10160" y="306070"/>
                      <a:pt x="20320" y="100330"/>
                      <a:pt x="38100" y="71120"/>
                    </a:cubicBezTo>
                    <a:cubicBezTo>
                      <a:pt x="43180" y="62230"/>
                      <a:pt x="52070" y="59690"/>
                      <a:pt x="57150" y="60960"/>
                    </a:cubicBezTo>
                    <a:cubicBezTo>
                      <a:pt x="63500" y="60960"/>
                      <a:pt x="69850" y="66040"/>
                      <a:pt x="73660" y="74930"/>
                    </a:cubicBezTo>
                    <a:cubicBezTo>
                      <a:pt x="85090" y="100330"/>
                      <a:pt x="77470" y="214630"/>
                      <a:pt x="73660" y="255270"/>
                    </a:cubicBezTo>
                    <a:cubicBezTo>
                      <a:pt x="71120" y="276860"/>
                      <a:pt x="71120" y="295910"/>
                      <a:pt x="62230" y="304800"/>
                    </a:cubicBezTo>
                    <a:cubicBezTo>
                      <a:pt x="57150" y="309880"/>
                      <a:pt x="46990" y="311150"/>
                      <a:pt x="41910" y="309880"/>
                    </a:cubicBezTo>
                    <a:cubicBezTo>
                      <a:pt x="36830" y="308610"/>
                      <a:pt x="33020" y="304800"/>
                      <a:pt x="30480" y="295910"/>
                    </a:cubicBezTo>
                    <a:cubicBezTo>
                      <a:pt x="19050" y="266700"/>
                      <a:pt x="16510" y="93980"/>
                      <a:pt x="29210" y="59690"/>
                    </a:cubicBezTo>
                    <a:cubicBezTo>
                      <a:pt x="34290" y="49530"/>
                      <a:pt x="40640" y="41910"/>
                      <a:pt x="45720" y="41910"/>
                    </a:cubicBezTo>
                    <a:cubicBezTo>
                      <a:pt x="53340" y="40640"/>
                      <a:pt x="63500" y="49530"/>
                      <a:pt x="67310" y="60960"/>
                    </a:cubicBezTo>
                    <a:cubicBezTo>
                      <a:pt x="78740" y="86360"/>
                      <a:pt x="66040" y="181610"/>
                      <a:pt x="59690" y="218440"/>
                    </a:cubicBezTo>
                    <a:cubicBezTo>
                      <a:pt x="57150" y="238760"/>
                      <a:pt x="55880" y="257810"/>
                      <a:pt x="48260" y="265430"/>
                    </a:cubicBezTo>
                    <a:cubicBezTo>
                      <a:pt x="44450" y="270510"/>
                      <a:pt x="36830" y="271780"/>
                      <a:pt x="31750" y="270510"/>
                    </a:cubicBezTo>
                    <a:cubicBezTo>
                      <a:pt x="26670" y="269240"/>
                      <a:pt x="20320" y="265430"/>
                      <a:pt x="16510" y="256540"/>
                    </a:cubicBezTo>
                    <a:cubicBezTo>
                      <a:pt x="5080" y="226060"/>
                      <a:pt x="12700" y="62230"/>
                      <a:pt x="30480" y="33020"/>
                    </a:cubicBezTo>
                    <a:cubicBezTo>
                      <a:pt x="35560" y="22860"/>
                      <a:pt x="45720" y="19050"/>
                      <a:pt x="50800" y="19050"/>
                    </a:cubicBezTo>
                    <a:cubicBezTo>
                      <a:pt x="57150" y="20320"/>
                      <a:pt x="64770" y="29210"/>
                      <a:pt x="67310" y="39370"/>
                    </a:cubicBezTo>
                    <a:cubicBezTo>
                      <a:pt x="73660" y="60960"/>
                      <a:pt x="69850" y="133350"/>
                      <a:pt x="57150" y="151130"/>
                    </a:cubicBezTo>
                    <a:cubicBezTo>
                      <a:pt x="50800" y="160020"/>
                      <a:pt x="38100" y="166370"/>
                      <a:pt x="31750" y="163830"/>
                    </a:cubicBezTo>
                    <a:cubicBezTo>
                      <a:pt x="24130" y="161290"/>
                      <a:pt x="19050" y="147320"/>
                      <a:pt x="16510" y="132080"/>
                    </a:cubicBezTo>
                    <a:cubicBezTo>
                      <a:pt x="11430" y="106680"/>
                      <a:pt x="16510" y="36830"/>
                      <a:pt x="26670" y="17780"/>
                    </a:cubicBezTo>
                    <a:cubicBezTo>
                      <a:pt x="31750" y="10160"/>
                      <a:pt x="38100" y="3810"/>
                      <a:pt x="43180" y="3810"/>
                    </a:cubicBezTo>
                    <a:cubicBezTo>
                      <a:pt x="49530" y="3810"/>
                      <a:pt x="60960" y="10160"/>
                      <a:pt x="64770" y="19050"/>
                    </a:cubicBezTo>
                    <a:cubicBezTo>
                      <a:pt x="71120" y="36830"/>
                      <a:pt x="58420" y="102870"/>
                      <a:pt x="46990" y="120650"/>
                    </a:cubicBezTo>
                    <a:cubicBezTo>
                      <a:pt x="40640" y="129540"/>
                      <a:pt x="31750" y="134620"/>
                      <a:pt x="25400" y="134620"/>
                    </a:cubicBezTo>
                    <a:cubicBezTo>
                      <a:pt x="20320" y="134620"/>
                      <a:pt x="12700" y="128270"/>
                      <a:pt x="10160" y="120650"/>
                    </a:cubicBezTo>
                    <a:cubicBezTo>
                      <a:pt x="1270" y="101600"/>
                      <a:pt x="0" y="33020"/>
                      <a:pt x="10160" y="13970"/>
                    </a:cubicBezTo>
                    <a:cubicBezTo>
                      <a:pt x="13970" y="6350"/>
                      <a:pt x="24130" y="0"/>
                      <a:pt x="30480" y="0"/>
                    </a:cubicBezTo>
                    <a:cubicBezTo>
                      <a:pt x="36830" y="1270"/>
                      <a:pt x="46990" y="19050"/>
                      <a:pt x="46990" y="19050"/>
                    </a:cubicBezTo>
                  </a:path>
                </a:pathLst>
              </a:custGeom>
              <a:solidFill>
                <a:srgbClr val="FFFFFF"/>
              </a:solidFill>
              <a:ln cap="sq">
                <a:noFill/>
                <a:prstDash val="solid"/>
                <a:miter/>
              </a:ln>
            </p:spPr>
          </p:sp>
        </p:grpSp>
        <p:grpSp>
          <p:nvGrpSpPr>
            <p:cNvPr name="Group 24" id="24"/>
            <p:cNvGrpSpPr/>
            <p:nvPr/>
          </p:nvGrpSpPr>
          <p:grpSpPr>
            <a:xfrm rot="0">
              <a:off x="12477475" y="3480827"/>
              <a:ext cx="388620" cy="1891030"/>
              <a:chOff x="0" y="0"/>
              <a:chExt cx="388620" cy="1891030"/>
            </a:xfrm>
          </p:grpSpPr>
          <p:sp>
            <p:nvSpPr>
              <p:cNvPr name="Freeform 25" id="25"/>
              <p:cNvSpPr/>
              <p:nvPr/>
            </p:nvSpPr>
            <p:spPr>
              <a:xfrm flipH="false" flipV="false" rot="0">
                <a:off x="35560" y="48260"/>
                <a:ext cx="311150" cy="1799590"/>
              </a:xfrm>
              <a:custGeom>
                <a:avLst/>
                <a:gdLst/>
                <a:ahLst/>
                <a:cxnLst/>
                <a:rect r="r" b="b" t="t" l="l"/>
                <a:pathLst>
                  <a:path h="1799590" w="311150">
                    <a:moveTo>
                      <a:pt x="105410" y="415290"/>
                    </a:moveTo>
                    <a:cubicBezTo>
                      <a:pt x="246380" y="3810"/>
                      <a:pt x="260350" y="0"/>
                      <a:pt x="273050" y="2540"/>
                    </a:cubicBezTo>
                    <a:cubicBezTo>
                      <a:pt x="284480" y="5080"/>
                      <a:pt x="298450" y="17780"/>
                      <a:pt x="302260" y="34290"/>
                    </a:cubicBezTo>
                    <a:cubicBezTo>
                      <a:pt x="311150" y="68580"/>
                      <a:pt x="271780" y="167640"/>
                      <a:pt x="251460" y="217170"/>
                    </a:cubicBezTo>
                    <a:cubicBezTo>
                      <a:pt x="236220" y="254000"/>
                      <a:pt x="220980" y="298450"/>
                      <a:pt x="201930" y="309880"/>
                    </a:cubicBezTo>
                    <a:cubicBezTo>
                      <a:pt x="190500" y="316230"/>
                      <a:pt x="175260" y="312420"/>
                      <a:pt x="166370" y="307340"/>
                    </a:cubicBezTo>
                    <a:cubicBezTo>
                      <a:pt x="157480" y="302260"/>
                      <a:pt x="152400" y="290830"/>
                      <a:pt x="148590" y="276860"/>
                    </a:cubicBezTo>
                    <a:cubicBezTo>
                      <a:pt x="142240" y="256540"/>
                      <a:pt x="139700" y="212090"/>
                      <a:pt x="146050" y="193040"/>
                    </a:cubicBezTo>
                    <a:cubicBezTo>
                      <a:pt x="148590" y="182880"/>
                      <a:pt x="153670" y="175260"/>
                      <a:pt x="161290" y="171450"/>
                    </a:cubicBezTo>
                    <a:cubicBezTo>
                      <a:pt x="167640" y="166370"/>
                      <a:pt x="179070" y="162560"/>
                      <a:pt x="186690" y="163830"/>
                    </a:cubicBezTo>
                    <a:cubicBezTo>
                      <a:pt x="198120" y="167640"/>
                      <a:pt x="214630" y="179070"/>
                      <a:pt x="219710" y="193040"/>
                    </a:cubicBezTo>
                    <a:cubicBezTo>
                      <a:pt x="227330" y="214630"/>
                      <a:pt x="217170" y="266700"/>
                      <a:pt x="205740" y="288290"/>
                    </a:cubicBezTo>
                    <a:cubicBezTo>
                      <a:pt x="198120" y="302260"/>
                      <a:pt x="184150" y="314960"/>
                      <a:pt x="172720" y="316230"/>
                    </a:cubicBezTo>
                    <a:cubicBezTo>
                      <a:pt x="161290" y="317500"/>
                      <a:pt x="143510" y="308610"/>
                      <a:pt x="134620" y="294640"/>
                    </a:cubicBezTo>
                    <a:cubicBezTo>
                      <a:pt x="118110" y="265430"/>
                      <a:pt x="118110" y="146050"/>
                      <a:pt x="133350" y="114300"/>
                    </a:cubicBezTo>
                    <a:cubicBezTo>
                      <a:pt x="140970" y="99060"/>
                      <a:pt x="157480" y="90170"/>
                      <a:pt x="167640" y="88900"/>
                    </a:cubicBezTo>
                    <a:cubicBezTo>
                      <a:pt x="176530" y="87630"/>
                      <a:pt x="186690" y="91440"/>
                      <a:pt x="194310" y="97790"/>
                    </a:cubicBezTo>
                    <a:cubicBezTo>
                      <a:pt x="200660" y="102870"/>
                      <a:pt x="204470" y="107950"/>
                      <a:pt x="207010" y="120650"/>
                    </a:cubicBezTo>
                    <a:cubicBezTo>
                      <a:pt x="214630" y="151130"/>
                      <a:pt x="220980" y="267970"/>
                      <a:pt x="203200" y="295910"/>
                    </a:cubicBezTo>
                    <a:cubicBezTo>
                      <a:pt x="194310" y="309880"/>
                      <a:pt x="175260" y="316230"/>
                      <a:pt x="165100" y="316230"/>
                    </a:cubicBezTo>
                    <a:cubicBezTo>
                      <a:pt x="154940" y="316230"/>
                      <a:pt x="146050" y="309880"/>
                      <a:pt x="140970" y="303530"/>
                    </a:cubicBezTo>
                    <a:cubicBezTo>
                      <a:pt x="134620" y="297180"/>
                      <a:pt x="132080" y="290830"/>
                      <a:pt x="130810" y="278130"/>
                    </a:cubicBezTo>
                    <a:cubicBezTo>
                      <a:pt x="128270" y="254000"/>
                      <a:pt x="133350" y="171450"/>
                      <a:pt x="151130" y="157480"/>
                    </a:cubicBezTo>
                    <a:cubicBezTo>
                      <a:pt x="162560" y="149860"/>
                      <a:pt x="187960" y="153670"/>
                      <a:pt x="196850" y="162560"/>
                    </a:cubicBezTo>
                    <a:cubicBezTo>
                      <a:pt x="205740" y="172720"/>
                      <a:pt x="204470" y="193040"/>
                      <a:pt x="203200" y="217170"/>
                    </a:cubicBezTo>
                    <a:cubicBezTo>
                      <a:pt x="200660" y="271780"/>
                      <a:pt x="179070" y="439420"/>
                      <a:pt x="153670" y="473710"/>
                    </a:cubicBezTo>
                    <a:cubicBezTo>
                      <a:pt x="144780" y="486410"/>
                      <a:pt x="133350" y="491490"/>
                      <a:pt x="123190" y="491490"/>
                    </a:cubicBezTo>
                    <a:cubicBezTo>
                      <a:pt x="111760" y="491490"/>
                      <a:pt x="93980" y="482600"/>
                      <a:pt x="86360" y="468630"/>
                    </a:cubicBezTo>
                    <a:cubicBezTo>
                      <a:pt x="72390" y="441960"/>
                      <a:pt x="90170" y="346710"/>
                      <a:pt x="96520" y="318770"/>
                    </a:cubicBezTo>
                    <a:cubicBezTo>
                      <a:pt x="99060" y="306070"/>
                      <a:pt x="100330" y="299720"/>
                      <a:pt x="106680" y="293370"/>
                    </a:cubicBezTo>
                    <a:cubicBezTo>
                      <a:pt x="111760" y="287020"/>
                      <a:pt x="121920" y="281940"/>
                      <a:pt x="130810" y="280670"/>
                    </a:cubicBezTo>
                    <a:cubicBezTo>
                      <a:pt x="138430" y="279400"/>
                      <a:pt x="149860" y="281940"/>
                      <a:pt x="156210" y="287020"/>
                    </a:cubicBezTo>
                    <a:cubicBezTo>
                      <a:pt x="163830" y="292100"/>
                      <a:pt x="168910" y="297180"/>
                      <a:pt x="171450" y="309880"/>
                    </a:cubicBezTo>
                    <a:cubicBezTo>
                      <a:pt x="181610" y="345440"/>
                      <a:pt x="168910" y="472440"/>
                      <a:pt x="160020" y="535940"/>
                    </a:cubicBezTo>
                    <a:cubicBezTo>
                      <a:pt x="153670" y="584200"/>
                      <a:pt x="148590" y="640080"/>
                      <a:pt x="132080" y="661670"/>
                    </a:cubicBezTo>
                    <a:cubicBezTo>
                      <a:pt x="124460" y="671830"/>
                      <a:pt x="111760" y="678180"/>
                      <a:pt x="101600" y="678180"/>
                    </a:cubicBezTo>
                    <a:cubicBezTo>
                      <a:pt x="90170" y="678180"/>
                      <a:pt x="77470" y="673100"/>
                      <a:pt x="69850" y="660400"/>
                    </a:cubicBezTo>
                    <a:cubicBezTo>
                      <a:pt x="50800" y="626110"/>
                      <a:pt x="62230" y="427990"/>
                      <a:pt x="86360" y="396240"/>
                    </a:cubicBezTo>
                    <a:cubicBezTo>
                      <a:pt x="93980" y="384810"/>
                      <a:pt x="109220" y="382270"/>
                      <a:pt x="119380" y="383540"/>
                    </a:cubicBezTo>
                    <a:cubicBezTo>
                      <a:pt x="130810" y="386080"/>
                      <a:pt x="144780" y="396240"/>
                      <a:pt x="151130" y="412750"/>
                    </a:cubicBezTo>
                    <a:cubicBezTo>
                      <a:pt x="165100" y="450850"/>
                      <a:pt x="142240" y="570230"/>
                      <a:pt x="127000" y="631190"/>
                    </a:cubicBezTo>
                    <a:cubicBezTo>
                      <a:pt x="114300" y="678180"/>
                      <a:pt x="97790" y="736600"/>
                      <a:pt x="77470" y="753110"/>
                    </a:cubicBezTo>
                    <a:cubicBezTo>
                      <a:pt x="66040" y="760730"/>
                      <a:pt x="52070" y="762000"/>
                      <a:pt x="41910" y="756920"/>
                    </a:cubicBezTo>
                    <a:cubicBezTo>
                      <a:pt x="30480" y="753110"/>
                      <a:pt x="21590" y="740410"/>
                      <a:pt x="16510" y="721360"/>
                    </a:cubicBezTo>
                    <a:cubicBezTo>
                      <a:pt x="6350" y="680720"/>
                      <a:pt x="22860" y="539750"/>
                      <a:pt x="40640" y="504190"/>
                    </a:cubicBezTo>
                    <a:cubicBezTo>
                      <a:pt x="48260" y="490220"/>
                      <a:pt x="55880" y="481330"/>
                      <a:pt x="66040" y="480060"/>
                    </a:cubicBezTo>
                    <a:cubicBezTo>
                      <a:pt x="77470" y="477520"/>
                      <a:pt x="96520" y="481330"/>
                      <a:pt x="107950" y="494030"/>
                    </a:cubicBezTo>
                    <a:cubicBezTo>
                      <a:pt x="127000" y="514350"/>
                      <a:pt x="135890" y="570230"/>
                      <a:pt x="140970" y="622300"/>
                    </a:cubicBezTo>
                    <a:cubicBezTo>
                      <a:pt x="149860" y="695960"/>
                      <a:pt x="158750" y="864870"/>
                      <a:pt x="135890" y="897890"/>
                    </a:cubicBezTo>
                    <a:cubicBezTo>
                      <a:pt x="128270" y="909320"/>
                      <a:pt x="113030" y="911860"/>
                      <a:pt x="102870" y="909320"/>
                    </a:cubicBezTo>
                    <a:cubicBezTo>
                      <a:pt x="91440" y="908050"/>
                      <a:pt x="77470" y="897890"/>
                      <a:pt x="71120" y="881380"/>
                    </a:cubicBezTo>
                    <a:cubicBezTo>
                      <a:pt x="54610" y="844550"/>
                      <a:pt x="64770" y="725170"/>
                      <a:pt x="69850" y="669290"/>
                    </a:cubicBezTo>
                    <a:cubicBezTo>
                      <a:pt x="72390" y="632460"/>
                      <a:pt x="73660" y="594360"/>
                      <a:pt x="87630" y="579120"/>
                    </a:cubicBezTo>
                    <a:cubicBezTo>
                      <a:pt x="95250" y="570230"/>
                      <a:pt x="110490" y="566420"/>
                      <a:pt x="121920" y="568960"/>
                    </a:cubicBezTo>
                    <a:cubicBezTo>
                      <a:pt x="133350" y="571500"/>
                      <a:pt x="144780" y="582930"/>
                      <a:pt x="151130" y="599440"/>
                    </a:cubicBezTo>
                    <a:cubicBezTo>
                      <a:pt x="166370" y="635000"/>
                      <a:pt x="156210" y="736600"/>
                      <a:pt x="152400" y="789940"/>
                    </a:cubicBezTo>
                    <a:cubicBezTo>
                      <a:pt x="149860" y="826770"/>
                      <a:pt x="146050" y="864870"/>
                      <a:pt x="137160" y="885190"/>
                    </a:cubicBezTo>
                    <a:cubicBezTo>
                      <a:pt x="132080" y="895350"/>
                      <a:pt x="127000" y="901700"/>
                      <a:pt x="119380" y="905510"/>
                    </a:cubicBezTo>
                    <a:cubicBezTo>
                      <a:pt x="111760" y="909320"/>
                      <a:pt x="101600" y="911860"/>
                      <a:pt x="92710" y="909320"/>
                    </a:cubicBezTo>
                    <a:cubicBezTo>
                      <a:pt x="82550" y="905510"/>
                      <a:pt x="69850" y="895350"/>
                      <a:pt x="63500" y="877570"/>
                    </a:cubicBezTo>
                    <a:cubicBezTo>
                      <a:pt x="45720" y="831850"/>
                      <a:pt x="53340" y="638810"/>
                      <a:pt x="68580" y="594360"/>
                    </a:cubicBezTo>
                    <a:cubicBezTo>
                      <a:pt x="74930" y="579120"/>
                      <a:pt x="81280" y="570230"/>
                      <a:pt x="91440" y="566420"/>
                    </a:cubicBezTo>
                    <a:cubicBezTo>
                      <a:pt x="101600" y="562610"/>
                      <a:pt x="121920" y="563880"/>
                      <a:pt x="133350" y="575310"/>
                    </a:cubicBezTo>
                    <a:cubicBezTo>
                      <a:pt x="154940" y="596900"/>
                      <a:pt x="158750" y="676910"/>
                      <a:pt x="165100" y="739140"/>
                    </a:cubicBezTo>
                    <a:cubicBezTo>
                      <a:pt x="171450" y="815340"/>
                      <a:pt x="176530" y="961390"/>
                      <a:pt x="165100" y="999490"/>
                    </a:cubicBezTo>
                    <a:cubicBezTo>
                      <a:pt x="161290" y="1012190"/>
                      <a:pt x="156210" y="1017270"/>
                      <a:pt x="149860" y="1022350"/>
                    </a:cubicBezTo>
                    <a:cubicBezTo>
                      <a:pt x="142240" y="1027430"/>
                      <a:pt x="132080" y="1031240"/>
                      <a:pt x="123190" y="1028700"/>
                    </a:cubicBezTo>
                    <a:cubicBezTo>
                      <a:pt x="113030" y="1026160"/>
                      <a:pt x="99060" y="1017270"/>
                      <a:pt x="91440" y="999490"/>
                    </a:cubicBezTo>
                    <a:cubicBezTo>
                      <a:pt x="69850" y="956310"/>
                      <a:pt x="52070" y="759460"/>
                      <a:pt x="73660" y="720090"/>
                    </a:cubicBezTo>
                    <a:cubicBezTo>
                      <a:pt x="82550" y="704850"/>
                      <a:pt x="99060" y="698500"/>
                      <a:pt x="111760" y="699770"/>
                    </a:cubicBezTo>
                    <a:cubicBezTo>
                      <a:pt x="123190" y="701040"/>
                      <a:pt x="135890" y="709930"/>
                      <a:pt x="144780" y="727710"/>
                    </a:cubicBezTo>
                    <a:cubicBezTo>
                      <a:pt x="166370" y="774700"/>
                      <a:pt x="160020" y="948690"/>
                      <a:pt x="148590" y="1045210"/>
                    </a:cubicBezTo>
                    <a:cubicBezTo>
                      <a:pt x="138430" y="1129030"/>
                      <a:pt x="114300" y="1243330"/>
                      <a:pt x="86360" y="1275080"/>
                    </a:cubicBezTo>
                    <a:cubicBezTo>
                      <a:pt x="74930" y="1287780"/>
                      <a:pt x="57150" y="1292860"/>
                      <a:pt x="45720" y="1290320"/>
                    </a:cubicBezTo>
                    <a:cubicBezTo>
                      <a:pt x="34290" y="1287780"/>
                      <a:pt x="24130" y="1276350"/>
                      <a:pt x="17780" y="1257300"/>
                    </a:cubicBezTo>
                    <a:cubicBezTo>
                      <a:pt x="0" y="1209040"/>
                      <a:pt x="10160" y="996950"/>
                      <a:pt x="34290" y="952500"/>
                    </a:cubicBezTo>
                    <a:cubicBezTo>
                      <a:pt x="43180" y="935990"/>
                      <a:pt x="57150" y="927100"/>
                      <a:pt x="68580" y="925830"/>
                    </a:cubicBezTo>
                    <a:cubicBezTo>
                      <a:pt x="80010" y="925830"/>
                      <a:pt x="95250" y="934720"/>
                      <a:pt x="105410" y="948690"/>
                    </a:cubicBezTo>
                    <a:cubicBezTo>
                      <a:pt x="121920" y="974090"/>
                      <a:pt x="127000" y="1035050"/>
                      <a:pt x="130810" y="1084580"/>
                    </a:cubicBezTo>
                    <a:cubicBezTo>
                      <a:pt x="134620" y="1144270"/>
                      <a:pt x="134620" y="1247140"/>
                      <a:pt x="125730" y="1280160"/>
                    </a:cubicBezTo>
                    <a:cubicBezTo>
                      <a:pt x="121920" y="1292860"/>
                      <a:pt x="119380" y="1297940"/>
                      <a:pt x="113030" y="1304290"/>
                    </a:cubicBezTo>
                    <a:cubicBezTo>
                      <a:pt x="106680" y="1309370"/>
                      <a:pt x="95250" y="1313180"/>
                      <a:pt x="87630" y="1313180"/>
                    </a:cubicBezTo>
                    <a:cubicBezTo>
                      <a:pt x="78740" y="1313180"/>
                      <a:pt x="68580" y="1309370"/>
                      <a:pt x="62230" y="1304290"/>
                    </a:cubicBezTo>
                    <a:cubicBezTo>
                      <a:pt x="55880" y="1297940"/>
                      <a:pt x="53340" y="1292860"/>
                      <a:pt x="49530" y="1280160"/>
                    </a:cubicBezTo>
                    <a:cubicBezTo>
                      <a:pt x="40640" y="1243330"/>
                      <a:pt x="38100" y="1089660"/>
                      <a:pt x="52070" y="1049020"/>
                    </a:cubicBezTo>
                    <a:cubicBezTo>
                      <a:pt x="58420" y="1032510"/>
                      <a:pt x="67310" y="1021080"/>
                      <a:pt x="77470" y="1017270"/>
                    </a:cubicBezTo>
                    <a:cubicBezTo>
                      <a:pt x="87630" y="1013460"/>
                      <a:pt x="102870" y="1013460"/>
                      <a:pt x="113030" y="1021080"/>
                    </a:cubicBezTo>
                    <a:cubicBezTo>
                      <a:pt x="128270" y="1035050"/>
                      <a:pt x="132080" y="1075690"/>
                      <a:pt x="137160" y="1113790"/>
                    </a:cubicBezTo>
                    <a:cubicBezTo>
                      <a:pt x="146050" y="1176020"/>
                      <a:pt x="154940" y="1322070"/>
                      <a:pt x="144780" y="1360170"/>
                    </a:cubicBezTo>
                    <a:cubicBezTo>
                      <a:pt x="140970" y="1371600"/>
                      <a:pt x="135890" y="1376680"/>
                      <a:pt x="129540" y="1381760"/>
                    </a:cubicBezTo>
                    <a:cubicBezTo>
                      <a:pt x="121920" y="1386840"/>
                      <a:pt x="111760" y="1390650"/>
                      <a:pt x="102870" y="1388110"/>
                    </a:cubicBezTo>
                    <a:cubicBezTo>
                      <a:pt x="91440" y="1385570"/>
                      <a:pt x="78740" y="1376680"/>
                      <a:pt x="71120" y="1360170"/>
                    </a:cubicBezTo>
                    <a:cubicBezTo>
                      <a:pt x="49530" y="1313180"/>
                      <a:pt x="46990" y="1099820"/>
                      <a:pt x="63500" y="1054100"/>
                    </a:cubicBezTo>
                    <a:cubicBezTo>
                      <a:pt x="69850" y="1038860"/>
                      <a:pt x="77470" y="1032510"/>
                      <a:pt x="87630" y="1027430"/>
                    </a:cubicBezTo>
                    <a:cubicBezTo>
                      <a:pt x="95250" y="1023620"/>
                      <a:pt x="106680" y="1024890"/>
                      <a:pt x="114300" y="1027430"/>
                    </a:cubicBezTo>
                    <a:cubicBezTo>
                      <a:pt x="121920" y="1031240"/>
                      <a:pt x="128270" y="1036320"/>
                      <a:pt x="134620" y="1045210"/>
                    </a:cubicBezTo>
                    <a:cubicBezTo>
                      <a:pt x="143510" y="1059180"/>
                      <a:pt x="148590" y="1080770"/>
                      <a:pt x="153670" y="1106170"/>
                    </a:cubicBezTo>
                    <a:cubicBezTo>
                      <a:pt x="161290" y="1146810"/>
                      <a:pt x="170180" y="1226820"/>
                      <a:pt x="166370" y="1271270"/>
                    </a:cubicBezTo>
                    <a:cubicBezTo>
                      <a:pt x="162560" y="1301750"/>
                      <a:pt x="157480" y="1336040"/>
                      <a:pt x="143510" y="1347470"/>
                    </a:cubicBezTo>
                    <a:cubicBezTo>
                      <a:pt x="134620" y="1355090"/>
                      <a:pt x="118110" y="1355090"/>
                      <a:pt x="109220" y="1351280"/>
                    </a:cubicBezTo>
                    <a:cubicBezTo>
                      <a:pt x="99060" y="1347470"/>
                      <a:pt x="91440" y="1339850"/>
                      <a:pt x="85090" y="1324610"/>
                    </a:cubicBezTo>
                    <a:cubicBezTo>
                      <a:pt x="72390" y="1290320"/>
                      <a:pt x="67310" y="1162050"/>
                      <a:pt x="80010" y="1123950"/>
                    </a:cubicBezTo>
                    <a:cubicBezTo>
                      <a:pt x="85090" y="1107440"/>
                      <a:pt x="93980" y="1097280"/>
                      <a:pt x="105410" y="1092200"/>
                    </a:cubicBezTo>
                    <a:cubicBezTo>
                      <a:pt x="114300" y="1088390"/>
                      <a:pt x="129540" y="1089660"/>
                      <a:pt x="139700" y="1097280"/>
                    </a:cubicBezTo>
                    <a:cubicBezTo>
                      <a:pt x="156210" y="1109980"/>
                      <a:pt x="168910" y="1149350"/>
                      <a:pt x="177800" y="1186180"/>
                    </a:cubicBezTo>
                    <a:cubicBezTo>
                      <a:pt x="189230" y="1240790"/>
                      <a:pt x="195580" y="1355090"/>
                      <a:pt x="186690" y="1393190"/>
                    </a:cubicBezTo>
                    <a:cubicBezTo>
                      <a:pt x="182880" y="1408430"/>
                      <a:pt x="179070" y="1418590"/>
                      <a:pt x="170180" y="1424940"/>
                    </a:cubicBezTo>
                    <a:cubicBezTo>
                      <a:pt x="160020" y="1431290"/>
                      <a:pt x="138430" y="1432560"/>
                      <a:pt x="127000" y="1424940"/>
                    </a:cubicBezTo>
                    <a:cubicBezTo>
                      <a:pt x="111760" y="1413510"/>
                      <a:pt x="96520" y="1366520"/>
                      <a:pt x="102870" y="1348740"/>
                    </a:cubicBezTo>
                    <a:cubicBezTo>
                      <a:pt x="107950" y="1332230"/>
                      <a:pt x="139700" y="1309370"/>
                      <a:pt x="151130" y="1314450"/>
                    </a:cubicBezTo>
                    <a:cubicBezTo>
                      <a:pt x="168910" y="1323340"/>
                      <a:pt x="163830" y="1460500"/>
                      <a:pt x="158750" y="1492250"/>
                    </a:cubicBezTo>
                    <a:cubicBezTo>
                      <a:pt x="157480" y="1504950"/>
                      <a:pt x="154940" y="1511300"/>
                      <a:pt x="149860" y="1517650"/>
                    </a:cubicBezTo>
                    <a:cubicBezTo>
                      <a:pt x="144780" y="1524000"/>
                      <a:pt x="134620" y="1529080"/>
                      <a:pt x="125730" y="1530350"/>
                    </a:cubicBezTo>
                    <a:cubicBezTo>
                      <a:pt x="116840" y="1531620"/>
                      <a:pt x="106680" y="1529080"/>
                      <a:pt x="99060" y="1524000"/>
                    </a:cubicBezTo>
                    <a:cubicBezTo>
                      <a:pt x="92710" y="1518920"/>
                      <a:pt x="87630" y="1512570"/>
                      <a:pt x="83820" y="1501140"/>
                    </a:cubicBezTo>
                    <a:cubicBezTo>
                      <a:pt x="77470" y="1479550"/>
                      <a:pt x="77470" y="1408430"/>
                      <a:pt x="87630" y="1386840"/>
                    </a:cubicBezTo>
                    <a:cubicBezTo>
                      <a:pt x="92710" y="1376680"/>
                      <a:pt x="100330" y="1372870"/>
                      <a:pt x="107950" y="1369060"/>
                    </a:cubicBezTo>
                    <a:cubicBezTo>
                      <a:pt x="115570" y="1366520"/>
                      <a:pt x="127000" y="1365250"/>
                      <a:pt x="134620" y="1369060"/>
                    </a:cubicBezTo>
                    <a:cubicBezTo>
                      <a:pt x="143510" y="1372870"/>
                      <a:pt x="152400" y="1381760"/>
                      <a:pt x="158750" y="1395730"/>
                    </a:cubicBezTo>
                    <a:cubicBezTo>
                      <a:pt x="168910" y="1423670"/>
                      <a:pt x="175260" y="1510030"/>
                      <a:pt x="163830" y="1537970"/>
                    </a:cubicBezTo>
                    <a:cubicBezTo>
                      <a:pt x="157480" y="1554480"/>
                      <a:pt x="144780" y="1565910"/>
                      <a:pt x="133350" y="1568450"/>
                    </a:cubicBezTo>
                    <a:cubicBezTo>
                      <a:pt x="123190" y="1570990"/>
                      <a:pt x="107950" y="1567180"/>
                      <a:pt x="100330" y="1558290"/>
                    </a:cubicBezTo>
                    <a:cubicBezTo>
                      <a:pt x="86360" y="1544320"/>
                      <a:pt x="74930" y="1498600"/>
                      <a:pt x="80010" y="1479550"/>
                    </a:cubicBezTo>
                    <a:cubicBezTo>
                      <a:pt x="83820" y="1465580"/>
                      <a:pt x="99060" y="1452880"/>
                      <a:pt x="110490" y="1449070"/>
                    </a:cubicBezTo>
                    <a:cubicBezTo>
                      <a:pt x="118110" y="1446530"/>
                      <a:pt x="129540" y="1449070"/>
                      <a:pt x="137160" y="1452880"/>
                    </a:cubicBezTo>
                    <a:cubicBezTo>
                      <a:pt x="143510" y="1457960"/>
                      <a:pt x="149860" y="1463040"/>
                      <a:pt x="153670" y="1474470"/>
                    </a:cubicBezTo>
                    <a:cubicBezTo>
                      <a:pt x="161290" y="1497330"/>
                      <a:pt x="165100" y="1579880"/>
                      <a:pt x="151130" y="1590040"/>
                    </a:cubicBezTo>
                    <a:cubicBezTo>
                      <a:pt x="142240" y="1596390"/>
                      <a:pt x="118110" y="1582420"/>
                      <a:pt x="106680" y="1574800"/>
                    </a:cubicBezTo>
                    <a:cubicBezTo>
                      <a:pt x="97790" y="1568450"/>
                      <a:pt x="87630" y="1559560"/>
                      <a:pt x="86360" y="1550670"/>
                    </a:cubicBezTo>
                    <a:cubicBezTo>
                      <a:pt x="85090" y="1541780"/>
                      <a:pt x="93980" y="1525270"/>
                      <a:pt x="102870" y="1520190"/>
                    </a:cubicBezTo>
                    <a:cubicBezTo>
                      <a:pt x="113030" y="1513840"/>
                      <a:pt x="135890" y="1515110"/>
                      <a:pt x="146050" y="1520190"/>
                    </a:cubicBezTo>
                    <a:cubicBezTo>
                      <a:pt x="153670" y="1524000"/>
                      <a:pt x="157480" y="1532890"/>
                      <a:pt x="161290" y="1543050"/>
                    </a:cubicBezTo>
                    <a:cubicBezTo>
                      <a:pt x="166370" y="1558290"/>
                      <a:pt x="167640" y="1593850"/>
                      <a:pt x="163830" y="1612900"/>
                    </a:cubicBezTo>
                    <a:cubicBezTo>
                      <a:pt x="160020" y="1625600"/>
                      <a:pt x="156210" y="1638300"/>
                      <a:pt x="147320" y="1643380"/>
                    </a:cubicBezTo>
                    <a:cubicBezTo>
                      <a:pt x="137160" y="1649730"/>
                      <a:pt x="113030" y="1649730"/>
                      <a:pt x="102870" y="1643380"/>
                    </a:cubicBezTo>
                    <a:cubicBezTo>
                      <a:pt x="93980" y="1638300"/>
                      <a:pt x="85090" y="1621790"/>
                      <a:pt x="87630" y="1611630"/>
                    </a:cubicBezTo>
                    <a:cubicBezTo>
                      <a:pt x="88900" y="1602740"/>
                      <a:pt x="113030" y="1584960"/>
                      <a:pt x="118110" y="1587500"/>
                    </a:cubicBezTo>
                    <a:cubicBezTo>
                      <a:pt x="123190" y="1588770"/>
                      <a:pt x="124460" y="1614170"/>
                      <a:pt x="119380" y="1625600"/>
                    </a:cubicBezTo>
                    <a:cubicBezTo>
                      <a:pt x="114300" y="1637030"/>
                      <a:pt x="88900" y="1656080"/>
                      <a:pt x="85090" y="1653540"/>
                    </a:cubicBezTo>
                    <a:cubicBezTo>
                      <a:pt x="82550" y="1651000"/>
                      <a:pt x="88900" y="1626870"/>
                      <a:pt x="95250" y="1616710"/>
                    </a:cubicBezTo>
                    <a:cubicBezTo>
                      <a:pt x="102870" y="1605280"/>
                      <a:pt x="114300" y="1590040"/>
                      <a:pt x="129540" y="1587500"/>
                    </a:cubicBezTo>
                    <a:cubicBezTo>
                      <a:pt x="151130" y="1584960"/>
                      <a:pt x="200660" y="1610360"/>
                      <a:pt x="218440" y="1625600"/>
                    </a:cubicBezTo>
                    <a:cubicBezTo>
                      <a:pt x="228600" y="1634490"/>
                      <a:pt x="234950" y="1645920"/>
                      <a:pt x="236220" y="1656080"/>
                    </a:cubicBezTo>
                    <a:cubicBezTo>
                      <a:pt x="237490" y="1664970"/>
                      <a:pt x="234950" y="1672590"/>
                      <a:pt x="228600" y="1681480"/>
                    </a:cubicBezTo>
                    <a:cubicBezTo>
                      <a:pt x="217170" y="1697990"/>
                      <a:pt x="179070" y="1727200"/>
                      <a:pt x="157480" y="1737360"/>
                    </a:cubicBezTo>
                    <a:cubicBezTo>
                      <a:pt x="140970" y="1743710"/>
                      <a:pt x="127000" y="1746250"/>
                      <a:pt x="113030" y="1743710"/>
                    </a:cubicBezTo>
                    <a:cubicBezTo>
                      <a:pt x="100330" y="1742440"/>
                      <a:pt x="86360" y="1734820"/>
                      <a:pt x="76200" y="1727200"/>
                    </a:cubicBezTo>
                    <a:cubicBezTo>
                      <a:pt x="64770" y="1719580"/>
                      <a:pt x="54610" y="1709420"/>
                      <a:pt x="46990" y="1696720"/>
                    </a:cubicBezTo>
                    <a:cubicBezTo>
                      <a:pt x="38100" y="1684020"/>
                      <a:pt x="31750" y="1664970"/>
                      <a:pt x="29210" y="1648460"/>
                    </a:cubicBezTo>
                    <a:cubicBezTo>
                      <a:pt x="26670" y="1631950"/>
                      <a:pt x="25400" y="1610360"/>
                      <a:pt x="31750" y="1596390"/>
                    </a:cubicBezTo>
                    <a:cubicBezTo>
                      <a:pt x="38100" y="1582420"/>
                      <a:pt x="52070" y="1565910"/>
                      <a:pt x="64770" y="1562100"/>
                    </a:cubicBezTo>
                    <a:cubicBezTo>
                      <a:pt x="78740" y="1557020"/>
                      <a:pt x="99060" y="1559560"/>
                      <a:pt x="114300" y="1567180"/>
                    </a:cubicBezTo>
                    <a:cubicBezTo>
                      <a:pt x="135890" y="1579880"/>
                      <a:pt x="172720" y="1619250"/>
                      <a:pt x="176530" y="1640840"/>
                    </a:cubicBezTo>
                    <a:cubicBezTo>
                      <a:pt x="177800" y="1653540"/>
                      <a:pt x="166370" y="1676400"/>
                      <a:pt x="161290" y="1676400"/>
                    </a:cubicBezTo>
                    <a:cubicBezTo>
                      <a:pt x="157480" y="1676400"/>
                      <a:pt x="143510" y="1644650"/>
                      <a:pt x="147320" y="1639570"/>
                    </a:cubicBezTo>
                    <a:cubicBezTo>
                      <a:pt x="152400" y="1634490"/>
                      <a:pt x="177800" y="1640840"/>
                      <a:pt x="187960" y="1648460"/>
                    </a:cubicBezTo>
                    <a:cubicBezTo>
                      <a:pt x="198120" y="1656080"/>
                      <a:pt x="204470" y="1672590"/>
                      <a:pt x="207010" y="1686560"/>
                    </a:cubicBezTo>
                    <a:cubicBezTo>
                      <a:pt x="209550" y="1701800"/>
                      <a:pt x="208280" y="1720850"/>
                      <a:pt x="200660" y="1733550"/>
                    </a:cubicBezTo>
                    <a:cubicBezTo>
                      <a:pt x="194310" y="1746250"/>
                      <a:pt x="180340" y="1757680"/>
                      <a:pt x="167640" y="1762760"/>
                    </a:cubicBezTo>
                    <a:cubicBezTo>
                      <a:pt x="154940" y="1767840"/>
                      <a:pt x="140970" y="1765300"/>
                      <a:pt x="127000" y="1765300"/>
                    </a:cubicBezTo>
                    <a:cubicBezTo>
                      <a:pt x="109220" y="1764030"/>
                      <a:pt x="87630" y="1764030"/>
                      <a:pt x="73660" y="1756410"/>
                    </a:cubicBezTo>
                    <a:cubicBezTo>
                      <a:pt x="59690" y="1747520"/>
                      <a:pt x="48260" y="1733550"/>
                      <a:pt x="39370" y="1717040"/>
                    </a:cubicBezTo>
                    <a:cubicBezTo>
                      <a:pt x="27940" y="1695450"/>
                      <a:pt x="19050" y="1656080"/>
                      <a:pt x="17780" y="1631950"/>
                    </a:cubicBezTo>
                    <a:cubicBezTo>
                      <a:pt x="16510" y="1615440"/>
                      <a:pt x="16510" y="1602740"/>
                      <a:pt x="21590" y="1590040"/>
                    </a:cubicBezTo>
                    <a:cubicBezTo>
                      <a:pt x="26670" y="1577340"/>
                      <a:pt x="34290" y="1564640"/>
                      <a:pt x="46990" y="1557020"/>
                    </a:cubicBezTo>
                    <a:cubicBezTo>
                      <a:pt x="66040" y="1546860"/>
                      <a:pt x="107950" y="1543050"/>
                      <a:pt x="132080" y="1545590"/>
                    </a:cubicBezTo>
                    <a:cubicBezTo>
                      <a:pt x="149860" y="1548130"/>
                      <a:pt x="165100" y="1551940"/>
                      <a:pt x="179070" y="1563370"/>
                    </a:cubicBezTo>
                    <a:cubicBezTo>
                      <a:pt x="198120" y="1578610"/>
                      <a:pt x="222250" y="1612900"/>
                      <a:pt x="229870" y="1633220"/>
                    </a:cubicBezTo>
                    <a:cubicBezTo>
                      <a:pt x="236220" y="1648460"/>
                      <a:pt x="238760" y="1658620"/>
                      <a:pt x="234950" y="1673860"/>
                    </a:cubicBezTo>
                    <a:cubicBezTo>
                      <a:pt x="228600" y="1695450"/>
                      <a:pt x="203200" y="1731010"/>
                      <a:pt x="180340" y="1746250"/>
                    </a:cubicBezTo>
                    <a:cubicBezTo>
                      <a:pt x="158750" y="1761490"/>
                      <a:pt x="125730" y="1771650"/>
                      <a:pt x="102870" y="1770380"/>
                    </a:cubicBezTo>
                    <a:cubicBezTo>
                      <a:pt x="85090" y="1770380"/>
                      <a:pt x="67310" y="1764030"/>
                      <a:pt x="55880" y="1755140"/>
                    </a:cubicBezTo>
                    <a:cubicBezTo>
                      <a:pt x="43180" y="1746250"/>
                      <a:pt x="30480" y="1729740"/>
                      <a:pt x="29210" y="1715770"/>
                    </a:cubicBezTo>
                    <a:cubicBezTo>
                      <a:pt x="27940" y="1701800"/>
                      <a:pt x="38100" y="1677670"/>
                      <a:pt x="49530" y="1670050"/>
                    </a:cubicBezTo>
                    <a:cubicBezTo>
                      <a:pt x="60960" y="1662430"/>
                      <a:pt x="81280" y="1664970"/>
                      <a:pt x="95250" y="1668780"/>
                    </a:cubicBezTo>
                    <a:cubicBezTo>
                      <a:pt x="109220" y="1673860"/>
                      <a:pt x="124460" y="1682750"/>
                      <a:pt x="133350" y="1694180"/>
                    </a:cubicBezTo>
                    <a:cubicBezTo>
                      <a:pt x="143510" y="1704340"/>
                      <a:pt x="153670" y="1732280"/>
                      <a:pt x="152400" y="1733550"/>
                    </a:cubicBezTo>
                    <a:cubicBezTo>
                      <a:pt x="149860" y="1734820"/>
                      <a:pt x="130810" y="1722120"/>
                      <a:pt x="123190" y="1704340"/>
                    </a:cubicBezTo>
                    <a:cubicBezTo>
                      <a:pt x="104140" y="1656080"/>
                      <a:pt x="129540" y="1490980"/>
                      <a:pt x="124460" y="1379220"/>
                    </a:cubicBezTo>
                    <a:cubicBezTo>
                      <a:pt x="119380" y="1259840"/>
                      <a:pt x="99060" y="1158240"/>
                      <a:pt x="91440" y="1009650"/>
                    </a:cubicBezTo>
                    <a:cubicBezTo>
                      <a:pt x="80010" y="786130"/>
                      <a:pt x="71120" y="308610"/>
                      <a:pt x="76200" y="165100"/>
                    </a:cubicBezTo>
                    <a:cubicBezTo>
                      <a:pt x="78740" y="116840"/>
                      <a:pt x="73660" y="83820"/>
                      <a:pt x="86360" y="67310"/>
                    </a:cubicBezTo>
                    <a:cubicBezTo>
                      <a:pt x="93980" y="57150"/>
                      <a:pt x="107950" y="53340"/>
                      <a:pt x="119380" y="54610"/>
                    </a:cubicBezTo>
                    <a:cubicBezTo>
                      <a:pt x="130810" y="57150"/>
                      <a:pt x="146050" y="68580"/>
                      <a:pt x="151130" y="83820"/>
                    </a:cubicBezTo>
                    <a:cubicBezTo>
                      <a:pt x="161290" y="111760"/>
                      <a:pt x="133350" y="163830"/>
                      <a:pt x="127000" y="226060"/>
                    </a:cubicBezTo>
                    <a:cubicBezTo>
                      <a:pt x="114300" y="342900"/>
                      <a:pt x="121920" y="635000"/>
                      <a:pt x="105410" y="732790"/>
                    </a:cubicBezTo>
                    <a:cubicBezTo>
                      <a:pt x="99060" y="772160"/>
                      <a:pt x="93980" y="802640"/>
                      <a:pt x="80010" y="816610"/>
                    </a:cubicBezTo>
                    <a:cubicBezTo>
                      <a:pt x="69850" y="825500"/>
                      <a:pt x="54610" y="828040"/>
                      <a:pt x="44450" y="824230"/>
                    </a:cubicBezTo>
                    <a:cubicBezTo>
                      <a:pt x="33020" y="820420"/>
                      <a:pt x="17780" y="800100"/>
                      <a:pt x="16510" y="788670"/>
                    </a:cubicBezTo>
                    <a:cubicBezTo>
                      <a:pt x="15240" y="779780"/>
                      <a:pt x="17780" y="770890"/>
                      <a:pt x="24130" y="765810"/>
                    </a:cubicBezTo>
                    <a:cubicBezTo>
                      <a:pt x="30480" y="758190"/>
                      <a:pt x="45720" y="749300"/>
                      <a:pt x="55880" y="749300"/>
                    </a:cubicBezTo>
                    <a:cubicBezTo>
                      <a:pt x="66040" y="750570"/>
                      <a:pt x="81280" y="759460"/>
                      <a:pt x="86360" y="767080"/>
                    </a:cubicBezTo>
                    <a:cubicBezTo>
                      <a:pt x="91440" y="774700"/>
                      <a:pt x="93980" y="783590"/>
                      <a:pt x="92710" y="791210"/>
                    </a:cubicBezTo>
                    <a:cubicBezTo>
                      <a:pt x="90170" y="801370"/>
                      <a:pt x="81280" y="815340"/>
                      <a:pt x="72390" y="821690"/>
                    </a:cubicBezTo>
                    <a:cubicBezTo>
                      <a:pt x="66040" y="825500"/>
                      <a:pt x="57150" y="828040"/>
                      <a:pt x="48260" y="825500"/>
                    </a:cubicBezTo>
                    <a:cubicBezTo>
                      <a:pt x="38100" y="821690"/>
                      <a:pt x="21590" y="807720"/>
                      <a:pt x="16510" y="792480"/>
                    </a:cubicBezTo>
                    <a:cubicBezTo>
                      <a:pt x="8890" y="769620"/>
                      <a:pt x="31750" y="732790"/>
                      <a:pt x="35560" y="692150"/>
                    </a:cubicBezTo>
                    <a:cubicBezTo>
                      <a:pt x="40640" y="632460"/>
                      <a:pt x="31750" y="549910"/>
                      <a:pt x="35560" y="467360"/>
                    </a:cubicBezTo>
                    <a:cubicBezTo>
                      <a:pt x="40640" y="367030"/>
                      <a:pt x="46990" y="207010"/>
                      <a:pt x="63500" y="137160"/>
                    </a:cubicBezTo>
                    <a:cubicBezTo>
                      <a:pt x="71120" y="101600"/>
                      <a:pt x="78740" y="72390"/>
                      <a:pt x="92710" y="60960"/>
                    </a:cubicBezTo>
                    <a:cubicBezTo>
                      <a:pt x="102870" y="53340"/>
                      <a:pt x="118110" y="53340"/>
                      <a:pt x="128270" y="57150"/>
                    </a:cubicBezTo>
                    <a:cubicBezTo>
                      <a:pt x="137160" y="60960"/>
                      <a:pt x="144780" y="66040"/>
                      <a:pt x="151130" y="83820"/>
                    </a:cubicBezTo>
                    <a:cubicBezTo>
                      <a:pt x="185420" y="170180"/>
                      <a:pt x="154940" y="740410"/>
                      <a:pt x="166370" y="980440"/>
                    </a:cubicBezTo>
                    <a:cubicBezTo>
                      <a:pt x="175260" y="1139190"/>
                      <a:pt x="195580" y="1252220"/>
                      <a:pt x="200660" y="1379220"/>
                    </a:cubicBezTo>
                    <a:cubicBezTo>
                      <a:pt x="204470" y="1494790"/>
                      <a:pt x="207010" y="1648460"/>
                      <a:pt x="199390" y="1709420"/>
                    </a:cubicBezTo>
                    <a:cubicBezTo>
                      <a:pt x="196850" y="1734820"/>
                      <a:pt x="195580" y="1746250"/>
                      <a:pt x="187960" y="1760220"/>
                    </a:cubicBezTo>
                    <a:cubicBezTo>
                      <a:pt x="181610" y="1772920"/>
                      <a:pt x="173990" y="1784350"/>
                      <a:pt x="162560" y="1789430"/>
                    </a:cubicBezTo>
                    <a:cubicBezTo>
                      <a:pt x="148590" y="1797050"/>
                      <a:pt x="119380" y="1799590"/>
                      <a:pt x="105410" y="1791970"/>
                    </a:cubicBezTo>
                    <a:cubicBezTo>
                      <a:pt x="92710" y="1784350"/>
                      <a:pt x="87630" y="1761490"/>
                      <a:pt x="82550" y="1747520"/>
                    </a:cubicBezTo>
                    <a:cubicBezTo>
                      <a:pt x="80010" y="1733550"/>
                      <a:pt x="74930" y="1719580"/>
                      <a:pt x="81280" y="1706880"/>
                    </a:cubicBezTo>
                    <a:cubicBezTo>
                      <a:pt x="91440" y="1689100"/>
                      <a:pt x="157480" y="1681480"/>
                      <a:pt x="162560" y="1663700"/>
                    </a:cubicBezTo>
                    <a:cubicBezTo>
                      <a:pt x="166370" y="1653540"/>
                      <a:pt x="154940" y="1631950"/>
                      <a:pt x="144780" y="1626870"/>
                    </a:cubicBezTo>
                    <a:cubicBezTo>
                      <a:pt x="133350" y="1620520"/>
                      <a:pt x="105410" y="1624330"/>
                      <a:pt x="97790" y="1633220"/>
                    </a:cubicBezTo>
                    <a:cubicBezTo>
                      <a:pt x="91440" y="1640840"/>
                      <a:pt x="95250" y="1663700"/>
                      <a:pt x="101600" y="1675130"/>
                    </a:cubicBezTo>
                    <a:cubicBezTo>
                      <a:pt x="106680" y="1687830"/>
                      <a:pt x="124460" y="1710690"/>
                      <a:pt x="130810" y="1708150"/>
                    </a:cubicBezTo>
                    <a:cubicBezTo>
                      <a:pt x="139700" y="1704340"/>
                      <a:pt x="124460" y="1639570"/>
                      <a:pt x="132080" y="1619250"/>
                    </a:cubicBezTo>
                    <a:cubicBezTo>
                      <a:pt x="138430" y="1606550"/>
                      <a:pt x="147320" y="1592580"/>
                      <a:pt x="158750" y="1591310"/>
                    </a:cubicBezTo>
                    <a:cubicBezTo>
                      <a:pt x="175260" y="1588770"/>
                      <a:pt x="212090" y="1614170"/>
                      <a:pt x="222250" y="1633220"/>
                    </a:cubicBezTo>
                    <a:cubicBezTo>
                      <a:pt x="231140" y="1648460"/>
                      <a:pt x="233680" y="1675130"/>
                      <a:pt x="226060" y="1687830"/>
                    </a:cubicBezTo>
                    <a:cubicBezTo>
                      <a:pt x="219710" y="1699260"/>
                      <a:pt x="198120" y="1705610"/>
                      <a:pt x="184150" y="1709420"/>
                    </a:cubicBezTo>
                    <a:cubicBezTo>
                      <a:pt x="170180" y="1713230"/>
                      <a:pt x="153670" y="1715770"/>
                      <a:pt x="142240" y="1710690"/>
                    </a:cubicBezTo>
                    <a:cubicBezTo>
                      <a:pt x="129540" y="1706880"/>
                      <a:pt x="119380" y="1692910"/>
                      <a:pt x="111760" y="1680210"/>
                    </a:cubicBezTo>
                    <a:cubicBezTo>
                      <a:pt x="101600" y="1666240"/>
                      <a:pt x="90170" y="1631950"/>
                      <a:pt x="91440" y="1630680"/>
                    </a:cubicBezTo>
                    <a:cubicBezTo>
                      <a:pt x="93980" y="1630680"/>
                      <a:pt x="105410" y="1664970"/>
                      <a:pt x="118110" y="1668780"/>
                    </a:cubicBezTo>
                    <a:cubicBezTo>
                      <a:pt x="138430" y="1673860"/>
                      <a:pt x="190500" y="1620520"/>
                      <a:pt x="209550" y="1621790"/>
                    </a:cubicBezTo>
                    <a:cubicBezTo>
                      <a:pt x="219710" y="1623060"/>
                      <a:pt x="226060" y="1630680"/>
                      <a:pt x="231140" y="1638300"/>
                    </a:cubicBezTo>
                    <a:cubicBezTo>
                      <a:pt x="234950" y="1645920"/>
                      <a:pt x="237490" y="1656080"/>
                      <a:pt x="236220" y="1664970"/>
                    </a:cubicBezTo>
                    <a:cubicBezTo>
                      <a:pt x="233680" y="1675130"/>
                      <a:pt x="224790" y="1687830"/>
                      <a:pt x="213360" y="1692910"/>
                    </a:cubicBezTo>
                    <a:cubicBezTo>
                      <a:pt x="201930" y="1699260"/>
                      <a:pt x="179070" y="1697990"/>
                      <a:pt x="166370" y="1692910"/>
                    </a:cubicBezTo>
                    <a:cubicBezTo>
                      <a:pt x="152400" y="1687830"/>
                      <a:pt x="130810" y="1670050"/>
                      <a:pt x="132080" y="1661160"/>
                    </a:cubicBezTo>
                    <a:cubicBezTo>
                      <a:pt x="132080" y="1653540"/>
                      <a:pt x="162560" y="1639570"/>
                      <a:pt x="165100" y="1642110"/>
                    </a:cubicBezTo>
                    <a:cubicBezTo>
                      <a:pt x="168910" y="1645920"/>
                      <a:pt x="130810" y="1711960"/>
                      <a:pt x="110490" y="1725930"/>
                    </a:cubicBezTo>
                    <a:cubicBezTo>
                      <a:pt x="95250" y="1736090"/>
                      <a:pt x="76200" y="1738630"/>
                      <a:pt x="62230" y="1736090"/>
                    </a:cubicBezTo>
                    <a:cubicBezTo>
                      <a:pt x="50800" y="1733550"/>
                      <a:pt x="38100" y="1725930"/>
                      <a:pt x="29210" y="1715770"/>
                    </a:cubicBezTo>
                    <a:cubicBezTo>
                      <a:pt x="21590" y="1705610"/>
                      <a:pt x="15240" y="1692910"/>
                      <a:pt x="15240" y="1675130"/>
                    </a:cubicBezTo>
                    <a:cubicBezTo>
                      <a:pt x="15240" y="1647190"/>
                      <a:pt x="41910" y="1586230"/>
                      <a:pt x="58420" y="1560830"/>
                    </a:cubicBezTo>
                    <a:cubicBezTo>
                      <a:pt x="68580" y="1544320"/>
                      <a:pt x="78740" y="1530350"/>
                      <a:pt x="92710" y="1526540"/>
                    </a:cubicBezTo>
                    <a:cubicBezTo>
                      <a:pt x="107950" y="1521460"/>
                      <a:pt x="134620" y="1527810"/>
                      <a:pt x="147320" y="1536700"/>
                    </a:cubicBezTo>
                    <a:cubicBezTo>
                      <a:pt x="156210" y="1544320"/>
                      <a:pt x="161290" y="1558290"/>
                      <a:pt x="163830" y="1570990"/>
                    </a:cubicBezTo>
                    <a:cubicBezTo>
                      <a:pt x="167640" y="1586230"/>
                      <a:pt x="168910" y="1607820"/>
                      <a:pt x="162560" y="1621790"/>
                    </a:cubicBezTo>
                    <a:cubicBezTo>
                      <a:pt x="156210" y="1633220"/>
                      <a:pt x="140970" y="1647190"/>
                      <a:pt x="129540" y="1649730"/>
                    </a:cubicBezTo>
                    <a:cubicBezTo>
                      <a:pt x="120650" y="1652270"/>
                      <a:pt x="110490" y="1648460"/>
                      <a:pt x="102870" y="1643380"/>
                    </a:cubicBezTo>
                    <a:cubicBezTo>
                      <a:pt x="96520" y="1638300"/>
                      <a:pt x="91440" y="1631950"/>
                      <a:pt x="87630" y="1621790"/>
                    </a:cubicBezTo>
                    <a:cubicBezTo>
                      <a:pt x="82550" y="1602740"/>
                      <a:pt x="82550" y="1550670"/>
                      <a:pt x="90170" y="1534160"/>
                    </a:cubicBezTo>
                    <a:cubicBezTo>
                      <a:pt x="95250" y="1524000"/>
                      <a:pt x="102870" y="1518920"/>
                      <a:pt x="110490" y="1516380"/>
                    </a:cubicBezTo>
                    <a:cubicBezTo>
                      <a:pt x="118110" y="1512570"/>
                      <a:pt x="129540" y="1512570"/>
                      <a:pt x="137160" y="1516380"/>
                    </a:cubicBezTo>
                    <a:cubicBezTo>
                      <a:pt x="147320" y="1520190"/>
                      <a:pt x="156210" y="1531620"/>
                      <a:pt x="161290" y="1543050"/>
                    </a:cubicBezTo>
                    <a:cubicBezTo>
                      <a:pt x="166370" y="1555750"/>
                      <a:pt x="168910" y="1578610"/>
                      <a:pt x="165100" y="1593850"/>
                    </a:cubicBezTo>
                    <a:cubicBezTo>
                      <a:pt x="161290" y="1607820"/>
                      <a:pt x="152400" y="1625600"/>
                      <a:pt x="140970" y="1629410"/>
                    </a:cubicBezTo>
                    <a:cubicBezTo>
                      <a:pt x="125730" y="1633220"/>
                      <a:pt x="88900" y="1616710"/>
                      <a:pt x="77470" y="1597660"/>
                    </a:cubicBezTo>
                    <a:cubicBezTo>
                      <a:pt x="62230" y="1573530"/>
                      <a:pt x="73660" y="1503680"/>
                      <a:pt x="80010" y="1479550"/>
                    </a:cubicBezTo>
                    <a:cubicBezTo>
                      <a:pt x="82550" y="1468120"/>
                      <a:pt x="86360" y="1461770"/>
                      <a:pt x="93980" y="1456690"/>
                    </a:cubicBezTo>
                    <a:cubicBezTo>
                      <a:pt x="100330" y="1451610"/>
                      <a:pt x="110490" y="1447800"/>
                      <a:pt x="119380" y="1447800"/>
                    </a:cubicBezTo>
                    <a:cubicBezTo>
                      <a:pt x="127000" y="1449070"/>
                      <a:pt x="137160" y="1451610"/>
                      <a:pt x="143510" y="1459230"/>
                    </a:cubicBezTo>
                    <a:cubicBezTo>
                      <a:pt x="154940" y="1471930"/>
                      <a:pt x="166370" y="1510030"/>
                      <a:pt x="165100" y="1529080"/>
                    </a:cubicBezTo>
                    <a:cubicBezTo>
                      <a:pt x="163830" y="1541780"/>
                      <a:pt x="158750" y="1554480"/>
                      <a:pt x="149860" y="1560830"/>
                    </a:cubicBezTo>
                    <a:cubicBezTo>
                      <a:pt x="142240" y="1567180"/>
                      <a:pt x="124460" y="1569720"/>
                      <a:pt x="115570" y="1567180"/>
                    </a:cubicBezTo>
                    <a:cubicBezTo>
                      <a:pt x="109220" y="1565910"/>
                      <a:pt x="104140" y="1563370"/>
                      <a:pt x="100330" y="1558290"/>
                    </a:cubicBezTo>
                    <a:cubicBezTo>
                      <a:pt x="91440" y="1546860"/>
                      <a:pt x="86360" y="1521460"/>
                      <a:pt x="82550" y="1499870"/>
                    </a:cubicBezTo>
                    <a:cubicBezTo>
                      <a:pt x="78740" y="1470660"/>
                      <a:pt x="73660" y="1418590"/>
                      <a:pt x="83820" y="1395730"/>
                    </a:cubicBezTo>
                    <a:cubicBezTo>
                      <a:pt x="91440" y="1381760"/>
                      <a:pt x="105410" y="1370330"/>
                      <a:pt x="116840" y="1366520"/>
                    </a:cubicBezTo>
                    <a:cubicBezTo>
                      <a:pt x="125730" y="1365250"/>
                      <a:pt x="135890" y="1369060"/>
                      <a:pt x="142240" y="1374140"/>
                    </a:cubicBezTo>
                    <a:cubicBezTo>
                      <a:pt x="149860" y="1377950"/>
                      <a:pt x="154940" y="1385570"/>
                      <a:pt x="158750" y="1395730"/>
                    </a:cubicBezTo>
                    <a:cubicBezTo>
                      <a:pt x="165100" y="1416050"/>
                      <a:pt x="162560" y="1470660"/>
                      <a:pt x="158750" y="1492250"/>
                    </a:cubicBezTo>
                    <a:cubicBezTo>
                      <a:pt x="157480" y="1503680"/>
                      <a:pt x="154940" y="1511300"/>
                      <a:pt x="149860" y="1517650"/>
                    </a:cubicBezTo>
                    <a:cubicBezTo>
                      <a:pt x="144780" y="1524000"/>
                      <a:pt x="134620" y="1529080"/>
                      <a:pt x="125730" y="1530350"/>
                    </a:cubicBezTo>
                    <a:cubicBezTo>
                      <a:pt x="116840" y="1531620"/>
                      <a:pt x="106680" y="1529080"/>
                      <a:pt x="99060" y="1524000"/>
                    </a:cubicBezTo>
                    <a:cubicBezTo>
                      <a:pt x="92710" y="1518920"/>
                      <a:pt x="87630" y="1513840"/>
                      <a:pt x="83820" y="1501140"/>
                    </a:cubicBezTo>
                    <a:cubicBezTo>
                      <a:pt x="73660" y="1469390"/>
                      <a:pt x="76200" y="1343660"/>
                      <a:pt x="83820" y="1304290"/>
                    </a:cubicBezTo>
                    <a:cubicBezTo>
                      <a:pt x="87630" y="1286510"/>
                      <a:pt x="88900" y="1272540"/>
                      <a:pt x="99060" y="1268730"/>
                    </a:cubicBezTo>
                    <a:cubicBezTo>
                      <a:pt x="113030" y="1262380"/>
                      <a:pt x="156210" y="1280160"/>
                      <a:pt x="171450" y="1299210"/>
                    </a:cubicBezTo>
                    <a:cubicBezTo>
                      <a:pt x="187960" y="1319530"/>
                      <a:pt x="189230" y="1371600"/>
                      <a:pt x="186690" y="1393190"/>
                    </a:cubicBezTo>
                    <a:cubicBezTo>
                      <a:pt x="185420" y="1404620"/>
                      <a:pt x="182880" y="1412240"/>
                      <a:pt x="176530" y="1418590"/>
                    </a:cubicBezTo>
                    <a:cubicBezTo>
                      <a:pt x="171450" y="1424940"/>
                      <a:pt x="161290" y="1430020"/>
                      <a:pt x="153670" y="1431290"/>
                    </a:cubicBezTo>
                    <a:cubicBezTo>
                      <a:pt x="144780" y="1432560"/>
                      <a:pt x="133350" y="1430020"/>
                      <a:pt x="127000" y="1424940"/>
                    </a:cubicBezTo>
                    <a:cubicBezTo>
                      <a:pt x="120650" y="1419860"/>
                      <a:pt x="115570" y="1414780"/>
                      <a:pt x="111760" y="1402080"/>
                    </a:cubicBezTo>
                    <a:cubicBezTo>
                      <a:pt x="101600" y="1372870"/>
                      <a:pt x="114300" y="1276350"/>
                      <a:pt x="106680" y="1226820"/>
                    </a:cubicBezTo>
                    <a:cubicBezTo>
                      <a:pt x="101600" y="1188720"/>
                      <a:pt x="77470" y="1151890"/>
                      <a:pt x="80010" y="1127760"/>
                    </a:cubicBezTo>
                    <a:cubicBezTo>
                      <a:pt x="81280" y="1115060"/>
                      <a:pt x="87630" y="1102360"/>
                      <a:pt x="96520" y="1097280"/>
                    </a:cubicBezTo>
                    <a:cubicBezTo>
                      <a:pt x="106680" y="1090930"/>
                      <a:pt x="129540" y="1090930"/>
                      <a:pt x="139700" y="1097280"/>
                    </a:cubicBezTo>
                    <a:cubicBezTo>
                      <a:pt x="148590" y="1102360"/>
                      <a:pt x="152400" y="1112520"/>
                      <a:pt x="156210" y="1127760"/>
                    </a:cubicBezTo>
                    <a:cubicBezTo>
                      <a:pt x="166370" y="1164590"/>
                      <a:pt x="175260" y="1290320"/>
                      <a:pt x="160020" y="1324610"/>
                    </a:cubicBezTo>
                    <a:cubicBezTo>
                      <a:pt x="152400" y="1341120"/>
                      <a:pt x="138430" y="1351280"/>
                      <a:pt x="127000" y="1353820"/>
                    </a:cubicBezTo>
                    <a:cubicBezTo>
                      <a:pt x="118110" y="1355090"/>
                      <a:pt x="107950" y="1351280"/>
                      <a:pt x="100330" y="1347470"/>
                    </a:cubicBezTo>
                    <a:cubicBezTo>
                      <a:pt x="93980" y="1342390"/>
                      <a:pt x="88900" y="1336040"/>
                      <a:pt x="85090" y="1324610"/>
                    </a:cubicBezTo>
                    <a:cubicBezTo>
                      <a:pt x="78740" y="1300480"/>
                      <a:pt x="91440" y="1242060"/>
                      <a:pt x="88900" y="1200150"/>
                    </a:cubicBezTo>
                    <a:cubicBezTo>
                      <a:pt x="85090" y="1155700"/>
                      <a:pt x="58420" y="1092200"/>
                      <a:pt x="62230" y="1062990"/>
                    </a:cubicBezTo>
                    <a:cubicBezTo>
                      <a:pt x="64770" y="1049020"/>
                      <a:pt x="69850" y="1037590"/>
                      <a:pt x="78740" y="1032510"/>
                    </a:cubicBezTo>
                    <a:cubicBezTo>
                      <a:pt x="87630" y="1026160"/>
                      <a:pt x="104140" y="1023620"/>
                      <a:pt x="114300" y="1027430"/>
                    </a:cubicBezTo>
                    <a:cubicBezTo>
                      <a:pt x="124460" y="1032510"/>
                      <a:pt x="132080" y="1043940"/>
                      <a:pt x="138430" y="1062990"/>
                    </a:cubicBezTo>
                    <a:cubicBezTo>
                      <a:pt x="154940" y="1112520"/>
                      <a:pt x="165100" y="1314450"/>
                      <a:pt x="144780" y="1360170"/>
                    </a:cubicBezTo>
                    <a:cubicBezTo>
                      <a:pt x="137160" y="1376680"/>
                      <a:pt x="123190" y="1385570"/>
                      <a:pt x="111760" y="1388110"/>
                    </a:cubicBezTo>
                    <a:cubicBezTo>
                      <a:pt x="104140" y="1390650"/>
                      <a:pt x="92710" y="1386840"/>
                      <a:pt x="86360" y="1381760"/>
                    </a:cubicBezTo>
                    <a:cubicBezTo>
                      <a:pt x="78740" y="1376680"/>
                      <a:pt x="74930" y="1372870"/>
                      <a:pt x="71120" y="1360170"/>
                    </a:cubicBezTo>
                    <a:cubicBezTo>
                      <a:pt x="55880" y="1316990"/>
                      <a:pt x="38100" y="1089660"/>
                      <a:pt x="54610" y="1043940"/>
                    </a:cubicBezTo>
                    <a:cubicBezTo>
                      <a:pt x="59690" y="1028700"/>
                      <a:pt x="67310" y="1021080"/>
                      <a:pt x="77470" y="1017270"/>
                    </a:cubicBezTo>
                    <a:cubicBezTo>
                      <a:pt x="87630" y="1013460"/>
                      <a:pt x="104140" y="1016000"/>
                      <a:pt x="113030" y="1021080"/>
                    </a:cubicBezTo>
                    <a:cubicBezTo>
                      <a:pt x="120650" y="1027430"/>
                      <a:pt x="125730" y="1037590"/>
                      <a:pt x="129540" y="1052830"/>
                    </a:cubicBezTo>
                    <a:cubicBezTo>
                      <a:pt x="138430" y="1093470"/>
                      <a:pt x="134620" y="1243330"/>
                      <a:pt x="125730" y="1280160"/>
                    </a:cubicBezTo>
                    <a:cubicBezTo>
                      <a:pt x="121920" y="1292860"/>
                      <a:pt x="119380" y="1297940"/>
                      <a:pt x="113030" y="1304290"/>
                    </a:cubicBezTo>
                    <a:cubicBezTo>
                      <a:pt x="106680" y="1309370"/>
                      <a:pt x="95250" y="1313180"/>
                      <a:pt x="87630" y="1313180"/>
                    </a:cubicBezTo>
                    <a:cubicBezTo>
                      <a:pt x="78740" y="1313180"/>
                      <a:pt x="68580" y="1309370"/>
                      <a:pt x="62230" y="1304290"/>
                    </a:cubicBezTo>
                    <a:cubicBezTo>
                      <a:pt x="55880" y="1297940"/>
                      <a:pt x="53340" y="1292860"/>
                      <a:pt x="49530" y="1280160"/>
                    </a:cubicBezTo>
                    <a:cubicBezTo>
                      <a:pt x="40640" y="1243330"/>
                      <a:pt x="58420" y="1118870"/>
                      <a:pt x="52070" y="1060450"/>
                    </a:cubicBezTo>
                    <a:cubicBezTo>
                      <a:pt x="48260" y="1019810"/>
                      <a:pt x="26670" y="984250"/>
                      <a:pt x="31750" y="961390"/>
                    </a:cubicBezTo>
                    <a:cubicBezTo>
                      <a:pt x="35560" y="946150"/>
                      <a:pt x="48260" y="932180"/>
                      <a:pt x="59690" y="927100"/>
                    </a:cubicBezTo>
                    <a:cubicBezTo>
                      <a:pt x="69850" y="924560"/>
                      <a:pt x="86360" y="928370"/>
                      <a:pt x="93980" y="934720"/>
                    </a:cubicBezTo>
                    <a:cubicBezTo>
                      <a:pt x="102870" y="941070"/>
                      <a:pt x="105410" y="949960"/>
                      <a:pt x="107950" y="967740"/>
                    </a:cubicBezTo>
                    <a:cubicBezTo>
                      <a:pt x="116840" y="1016000"/>
                      <a:pt x="107950" y="1226820"/>
                      <a:pt x="90170" y="1266190"/>
                    </a:cubicBezTo>
                    <a:cubicBezTo>
                      <a:pt x="86360" y="1278890"/>
                      <a:pt x="80010" y="1282700"/>
                      <a:pt x="72390" y="1286510"/>
                    </a:cubicBezTo>
                    <a:cubicBezTo>
                      <a:pt x="66040" y="1290320"/>
                      <a:pt x="54610" y="1292860"/>
                      <a:pt x="45720" y="1290320"/>
                    </a:cubicBezTo>
                    <a:cubicBezTo>
                      <a:pt x="35560" y="1286510"/>
                      <a:pt x="21590" y="1275080"/>
                      <a:pt x="17780" y="1257300"/>
                    </a:cubicBezTo>
                    <a:cubicBezTo>
                      <a:pt x="6350" y="1214120"/>
                      <a:pt x="67310" y="1089660"/>
                      <a:pt x="76200" y="1000760"/>
                    </a:cubicBezTo>
                    <a:cubicBezTo>
                      <a:pt x="86360" y="910590"/>
                      <a:pt x="50800" y="759460"/>
                      <a:pt x="73660" y="720090"/>
                    </a:cubicBezTo>
                    <a:cubicBezTo>
                      <a:pt x="82550" y="704850"/>
                      <a:pt x="99060" y="698500"/>
                      <a:pt x="111760" y="699770"/>
                    </a:cubicBezTo>
                    <a:cubicBezTo>
                      <a:pt x="123190" y="701040"/>
                      <a:pt x="135890" y="709930"/>
                      <a:pt x="144780" y="727710"/>
                    </a:cubicBezTo>
                    <a:cubicBezTo>
                      <a:pt x="166370" y="769620"/>
                      <a:pt x="175260" y="960120"/>
                      <a:pt x="165100" y="999490"/>
                    </a:cubicBezTo>
                    <a:cubicBezTo>
                      <a:pt x="161290" y="1012190"/>
                      <a:pt x="156210" y="1017270"/>
                      <a:pt x="149860" y="1022350"/>
                    </a:cubicBezTo>
                    <a:cubicBezTo>
                      <a:pt x="142240" y="1027430"/>
                      <a:pt x="132080" y="1029970"/>
                      <a:pt x="123190" y="1028700"/>
                    </a:cubicBezTo>
                    <a:cubicBezTo>
                      <a:pt x="115570" y="1027430"/>
                      <a:pt x="105410" y="1022350"/>
                      <a:pt x="99060" y="1016000"/>
                    </a:cubicBezTo>
                    <a:cubicBezTo>
                      <a:pt x="93980" y="1009650"/>
                      <a:pt x="92710" y="1004570"/>
                      <a:pt x="90170" y="990600"/>
                    </a:cubicBezTo>
                    <a:cubicBezTo>
                      <a:pt x="81280" y="947420"/>
                      <a:pt x="92710" y="779780"/>
                      <a:pt x="86360" y="707390"/>
                    </a:cubicBezTo>
                    <a:cubicBezTo>
                      <a:pt x="82550" y="660400"/>
                      <a:pt x="62230" y="618490"/>
                      <a:pt x="68580" y="594360"/>
                    </a:cubicBezTo>
                    <a:cubicBezTo>
                      <a:pt x="72390" y="580390"/>
                      <a:pt x="81280" y="570230"/>
                      <a:pt x="91440" y="566420"/>
                    </a:cubicBezTo>
                    <a:cubicBezTo>
                      <a:pt x="101600" y="562610"/>
                      <a:pt x="124460" y="567690"/>
                      <a:pt x="133350" y="575310"/>
                    </a:cubicBezTo>
                    <a:cubicBezTo>
                      <a:pt x="140970" y="580390"/>
                      <a:pt x="142240" y="586740"/>
                      <a:pt x="144780" y="599440"/>
                    </a:cubicBezTo>
                    <a:cubicBezTo>
                      <a:pt x="152400" y="642620"/>
                      <a:pt x="158750" y="842010"/>
                      <a:pt x="137160" y="885190"/>
                    </a:cubicBezTo>
                    <a:cubicBezTo>
                      <a:pt x="128270" y="901700"/>
                      <a:pt x="113030" y="908050"/>
                      <a:pt x="101600" y="910590"/>
                    </a:cubicBezTo>
                    <a:cubicBezTo>
                      <a:pt x="92710" y="911860"/>
                      <a:pt x="82550" y="906780"/>
                      <a:pt x="76200" y="901700"/>
                    </a:cubicBezTo>
                    <a:cubicBezTo>
                      <a:pt x="69850" y="895350"/>
                      <a:pt x="66040" y="890270"/>
                      <a:pt x="63500" y="877570"/>
                    </a:cubicBezTo>
                    <a:cubicBezTo>
                      <a:pt x="53340" y="835660"/>
                      <a:pt x="62230" y="633730"/>
                      <a:pt x="77470" y="594360"/>
                    </a:cubicBezTo>
                    <a:cubicBezTo>
                      <a:pt x="82550" y="581660"/>
                      <a:pt x="87630" y="577850"/>
                      <a:pt x="95250" y="574040"/>
                    </a:cubicBezTo>
                    <a:cubicBezTo>
                      <a:pt x="101600" y="568960"/>
                      <a:pt x="113030" y="566420"/>
                      <a:pt x="121920" y="568960"/>
                    </a:cubicBezTo>
                    <a:cubicBezTo>
                      <a:pt x="132080" y="572770"/>
                      <a:pt x="144780" y="581660"/>
                      <a:pt x="151130" y="599440"/>
                    </a:cubicBezTo>
                    <a:cubicBezTo>
                      <a:pt x="168910" y="646430"/>
                      <a:pt x="163830" y="863600"/>
                      <a:pt x="135890" y="897890"/>
                    </a:cubicBezTo>
                    <a:cubicBezTo>
                      <a:pt x="125730" y="910590"/>
                      <a:pt x="105410" y="911860"/>
                      <a:pt x="93980" y="908050"/>
                    </a:cubicBezTo>
                    <a:cubicBezTo>
                      <a:pt x="83820" y="904240"/>
                      <a:pt x="76200" y="895350"/>
                      <a:pt x="71120" y="881380"/>
                    </a:cubicBezTo>
                    <a:cubicBezTo>
                      <a:pt x="57150" y="845820"/>
                      <a:pt x="74930" y="734060"/>
                      <a:pt x="67310" y="668020"/>
                    </a:cubicBezTo>
                    <a:cubicBezTo>
                      <a:pt x="62230" y="612140"/>
                      <a:pt x="30480" y="544830"/>
                      <a:pt x="39370" y="513080"/>
                    </a:cubicBezTo>
                    <a:cubicBezTo>
                      <a:pt x="43180" y="496570"/>
                      <a:pt x="54610" y="482600"/>
                      <a:pt x="66040" y="480060"/>
                    </a:cubicBezTo>
                    <a:cubicBezTo>
                      <a:pt x="77470" y="476250"/>
                      <a:pt x="99060" y="480060"/>
                      <a:pt x="107950" y="494030"/>
                    </a:cubicBezTo>
                    <a:cubicBezTo>
                      <a:pt x="128270" y="525780"/>
                      <a:pt x="105410" y="704850"/>
                      <a:pt x="88900" y="739140"/>
                    </a:cubicBezTo>
                    <a:cubicBezTo>
                      <a:pt x="83820" y="750570"/>
                      <a:pt x="76200" y="754380"/>
                      <a:pt x="68580" y="756920"/>
                    </a:cubicBezTo>
                    <a:cubicBezTo>
                      <a:pt x="60960" y="760730"/>
                      <a:pt x="49530" y="762000"/>
                      <a:pt x="41910" y="756920"/>
                    </a:cubicBezTo>
                    <a:cubicBezTo>
                      <a:pt x="31750" y="751840"/>
                      <a:pt x="19050" y="737870"/>
                      <a:pt x="16510" y="721360"/>
                    </a:cubicBezTo>
                    <a:cubicBezTo>
                      <a:pt x="13970" y="698500"/>
                      <a:pt x="41910" y="662940"/>
                      <a:pt x="50800" y="623570"/>
                    </a:cubicBezTo>
                    <a:cubicBezTo>
                      <a:pt x="64770" y="566420"/>
                      <a:pt x="64770" y="447040"/>
                      <a:pt x="77470" y="412750"/>
                    </a:cubicBezTo>
                    <a:cubicBezTo>
                      <a:pt x="82550" y="401320"/>
                      <a:pt x="85090" y="394970"/>
                      <a:pt x="92710" y="391160"/>
                    </a:cubicBezTo>
                    <a:cubicBezTo>
                      <a:pt x="101600" y="384810"/>
                      <a:pt x="118110" y="382270"/>
                      <a:pt x="128270" y="386080"/>
                    </a:cubicBezTo>
                    <a:cubicBezTo>
                      <a:pt x="137160" y="389890"/>
                      <a:pt x="146050" y="397510"/>
                      <a:pt x="151130" y="412750"/>
                    </a:cubicBezTo>
                    <a:cubicBezTo>
                      <a:pt x="165100" y="450850"/>
                      <a:pt x="149860" y="607060"/>
                      <a:pt x="139700" y="643890"/>
                    </a:cubicBezTo>
                    <a:cubicBezTo>
                      <a:pt x="135890" y="656590"/>
                      <a:pt x="133350" y="662940"/>
                      <a:pt x="127000" y="668020"/>
                    </a:cubicBezTo>
                    <a:cubicBezTo>
                      <a:pt x="120650" y="674370"/>
                      <a:pt x="109220" y="678180"/>
                      <a:pt x="101600" y="678180"/>
                    </a:cubicBezTo>
                    <a:cubicBezTo>
                      <a:pt x="92710" y="678180"/>
                      <a:pt x="82550" y="673100"/>
                      <a:pt x="76200" y="668020"/>
                    </a:cubicBezTo>
                    <a:cubicBezTo>
                      <a:pt x="69850" y="662940"/>
                      <a:pt x="66040" y="656590"/>
                      <a:pt x="63500" y="643890"/>
                    </a:cubicBezTo>
                    <a:cubicBezTo>
                      <a:pt x="54610" y="596900"/>
                      <a:pt x="74930" y="344170"/>
                      <a:pt x="101600" y="300990"/>
                    </a:cubicBezTo>
                    <a:cubicBezTo>
                      <a:pt x="109220" y="287020"/>
                      <a:pt x="119380" y="280670"/>
                      <a:pt x="130810" y="280670"/>
                    </a:cubicBezTo>
                    <a:cubicBezTo>
                      <a:pt x="142240" y="279400"/>
                      <a:pt x="161290" y="288290"/>
                      <a:pt x="168910" y="300990"/>
                    </a:cubicBezTo>
                    <a:cubicBezTo>
                      <a:pt x="181610" y="321310"/>
                      <a:pt x="176530" y="372110"/>
                      <a:pt x="171450" y="403860"/>
                    </a:cubicBezTo>
                    <a:cubicBezTo>
                      <a:pt x="166370" y="434340"/>
                      <a:pt x="156210" y="474980"/>
                      <a:pt x="140970" y="486410"/>
                    </a:cubicBezTo>
                    <a:cubicBezTo>
                      <a:pt x="130810" y="494030"/>
                      <a:pt x="114300" y="492760"/>
                      <a:pt x="105410" y="487680"/>
                    </a:cubicBezTo>
                    <a:cubicBezTo>
                      <a:pt x="95250" y="483870"/>
                      <a:pt x="87630" y="474980"/>
                      <a:pt x="83820" y="459740"/>
                    </a:cubicBezTo>
                    <a:cubicBezTo>
                      <a:pt x="72390" y="414020"/>
                      <a:pt x="111760" y="215900"/>
                      <a:pt x="133350" y="158750"/>
                    </a:cubicBezTo>
                    <a:cubicBezTo>
                      <a:pt x="142240" y="133350"/>
                      <a:pt x="148590" y="113030"/>
                      <a:pt x="163830" y="107950"/>
                    </a:cubicBezTo>
                    <a:cubicBezTo>
                      <a:pt x="179070" y="102870"/>
                      <a:pt x="212090" y="114300"/>
                      <a:pt x="223520" y="130810"/>
                    </a:cubicBezTo>
                    <a:cubicBezTo>
                      <a:pt x="237490" y="149860"/>
                      <a:pt x="231140" y="195580"/>
                      <a:pt x="226060" y="226060"/>
                    </a:cubicBezTo>
                    <a:cubicBezTo>
                      <a:pt x="220980" y="254000"/>
                      <a:pt x="209550" y="289560"/>
                      <a:pt x="198120" y="303530"/>
                    </a:cubicBezTo>
                    <a:cubicBezTo>
                      <a:pt x="190500" y="312420"/>
                      <a:pt x="182880" y="316230"/>
                      <a:pt x="173990" y="316230"/>
                    </a:cubicBezTo>
                    <a:cubicBezTo>
                      <a:pt x="163830" y="317500"/>
                      <a:pt x="148590" y="314960"/>
                      <a:pt x="140970" y="303530"/>
                    </a:cubicBezTo>
                    <a:cubicBezTo>
                      <a:pt x="121920" y="278130"/>
                      <a:pt x="118110" y="147320"/>
                      <a:pt x="133350" y="114300"/>
                    </a:cubicBezTo>
                    <a:cubicBezTo>
                      <a:pt x="140970" y="99060"/>
                      <a:pt x="156210" y="88900"/>
                      <a:pt x="167640" y="88900"/>
                    </a:cubicBezTo>
                    <a:cubicBezTo>
                      <a:pt x="180340" y="87630"/>
                      <a:pt x="196850" y="99060"/>
                      <a:pt x="204470" y="111760"/>
                    </a:cubicBezTo>
                    <a:cubicBezTo>
                      <a:pt x="215900" y="129540"/>
                      <a:pt x="213360" y="167640"/>
                      <a:pt x="213360" y="196850"/>
                    </a:cubicBezTo>
                    <a:cubicBezTo>
                      <a:pt x="213360" y="228600"/>
                      <a:pt x="212090" y="278130"/>
                      <a:pt x="201930" y="297180"/>
                    </a:cubicBezTo>
                    <a:cubicBezTo>
                      <a:pt x="196850" y="306070"/>
                      <a:pt x="189230" y="311150"/>
                      <a:pt x="181610" y="313690"/>
                    </a:cubicBezTo>
                    <a:cubicBezTo>
                      <a:pt x="173990" y="316230"/>
                      <a:pt x="162560" y="317500"/>
                      <a:pt x="154940" y="313690"/>
                    </a:cubicBezTo>
                    <a:cubicBezTo>
                      <a:pt x="144780" y="307340"/>
                      <a:pt x="134620" y="292100"/>
                      <a:pt x="130810" y="276860"/>
                    </a:cubicBezTo>
                    <a:cubicBezTo>
                      <a:pt x="127000" y="254000"/>
                      <a:pt x="138430" y="201930"/>
                      <a:pt x="148590" y="184150"/>
                    </a:cubicBezTo>
                    <a:cubicBezTo>
                      <a:pt x="154940" y="175260"/>
                      <a:pt x="161290" y="170180"/>
                      <a:pt x="168910" y="166370"/>
                    </a:cubicBezTo>
                    <a:cubicBezTo>
                      <a:pt x="176530" y="163830"/>
                      <a:pt x="187960" y="162560"/>
                      <a:pt x="196850" y="166370"/>
                    </a:cubicBezTo>
                    <a:cubicBezTo>
                      <a:pt x="205740" y="171450"/>
                      <a:pt x="215900" y="186690"/>
                      <a:pt x="220980" y="201930"/>
                    </a:cubicBezTo>
                    <a:cubicBezTo>
                      <a:pt x="227330" y="222250"/>
                      <a:pt x="229870" y="262890"/>
                      <a:pt x="223520" y="281940"/>
                    </a:cubicBezTo>
                    <a:cubicBezTo>
                      <a:pt x="219710" y="294640"/>
                      <a:pt x="210820" y="304800"/>
                      <a:pt x="201930" y="309880"/>
                    </a:cubicBezTo>
                    <a:cubicBezTo>
                      <a:pt x="191770" y="313690"/>
                      <a:pt x="175260" y="313690"/>
                      <a:pt x="166370" y="307340"/>
                    </a:cubicBezTo>
                    <a:cubicBezTo>
                      <a:pt x="157480" y="300990"/>
                      <a:pt x="149860" y="287020"/>
                      <a:pt x="148590" y="267970"/>
                    </a:cubicBezTo>
                    <a:cubicBezTo>
                      <a:pt x="146050" y="222250"/>
                      <a:pt x="208280" y="63500"/>
                      <a:pt x="228600" y="26670"/>
                    </a:cubicBezTo>
                    <a:cubicBezTo>
                      <a:pt x="234950" y="15240"/>
                      <a:pt x="238760" y="10160"/>
                      <a:pt x="245110" y="6350"/>
                    </a:cubicBezTo>
                    <a:cubicBezTo>
                      <a:pt x="252730" y="2540"/>
                      <a:pt x="264160" y="0"/>
                      <a:pt x="273050" y="2540"/>
                    </a:cubicBezTo>
                    <a:cubicBezTo>
                      <a:pt x="283210" y="6350"/>
                      <a:pt x="298450" y="17780"/>
                      <a:pt x="302260" y="34290"/>
                    </a:cubicBezTo>
                    <a:cubicBezTo>
                      <a:pt x="309880" y="64770"/>
                      <a:pt x="281940" y="128270"/>
                      <a:pt x="265430" y="185420"/>
                    </a:cubicBezTo>
                    <a:cubicBezTo>
                      <a:pt x="242570" y="261620"/>
                      <a:pt x="198120" y="415290"/>
                      <a:pt x="173990" y="449580"/>
                    </a:cubicBezTo>
                    <a:cubicBezTo>
                      <a:pt x="165100" y="459740"/>
                      <a:pt x="160020" y="462280"/>
                      <a:pt x="151130" y="464820"/>
                    </a:cubicBezTo>
                    <a:cubicBezTo>
                      <a:pt x="143510" y="467360"/>
                      <a:pt x="132080" y="466090"/>
                      <a:pt x="124460" y="462280"/>
                    </a:cubicBezTo>
                    <a:cubicBezTo>
                      <a:pt x="116840" y="458470"/>
                      <a:pt x="109220" y="449580"/>
                      <a:pt x="106680" y="441960"/>
                    </a:cubicBezTo>
                    <a:cubicBezTo>
                      <a:pt x="102870" y="434340"/>
                      <a:pt x="105410" y="415290"/>
                      <a:pt x="105410" y="415290"/>
                    </a:cubicBezTo>
                  </a:path>
                </a:pathLst>
              </a:custGeom>
              <a:solidFill>
                <a:srgbClr val="FFFFFF"/>
              </a:solidFill>
              <a:ln cap="sq">
                <a:noFill/>
                <a:prstDash val="solid"/>
                <a:miter/>
              </a:ln>
            </p:spPr>
          </p:sp>
        </p:grpSp>
        <p:grpSp>
          <p:nvGrpSpPr>
            <p:cNvPr name="Group 26" id="26"/>
            <p:cNvGrpSpPr/>
            <p:nvPr/>
          </p:nvGrpSpPr>
          <p:grpSpPr>
            <a:xfrm rot="0">
              <a:off x="12086683" y="4057407"/>
              <a:ext cx="1101992" cy="987321"/>
              <a:chOff x="0" y="0"/>
              <a:chExt cx="907202" cy="812800"/>
            </a:xfrm>
          </p:grpSpPr>
          <p:sp>
            <p:nvSpPr>
              <p:cNvPr name="Freeform 27" id="27"/>
              <p:cNvSpPr/>
              <p:nvPr/>
            </p:nvSpPr>
            <p:spPr>
              <a:xfrm flipH="false" flipV="false" rot="0">
                <a:off x="0" y="0"/>
                <a:ext cx="907202" cy="812800"/>
              </a:xfrm>
              <a:custGeom>
                <a:avLst/>
                <a:gdLst/>
                <a:ahLst/>
                <a:cxnLst/>
                <a:rect r="r" b="b" t="t" l="l"/>
                <a:pathLst>
                  <a:path h="812800" w="907202">
                    <a:moveTo>
                      <a:pt x="453601" y="0"/>
                    </a:moveTo>
                    <a:cubicBezTo>
                      <a:pt x="203084" y="0"/>
                      <a:pt x="0" y="181951"/>
                      <a:pt x="0" y="406400"/>
                    </a:cubicBezTo>
                    <a:cubicBezTo>
                      <a:pt x="0" y="630849"/>
                      <a:pt x="203084" y="812800"/>
                      <a:pt x="453601" y="812800"/>
                    </a:cubicBezTo>
                    <a:cubicBezTo>
                      <a:pt x="704118" y="812800"/>
                      <a:pt x="907202" y="630849"/>
                      <a:pt x="907202" y="406400"/>
                    </a:cubicBezTo>
                    <a:cubicBezTo>
                      <a:pt x="907202" y="181951"/>
                      <a:pt x="704118" y="0"/>
                      <a:pt x="453601" y="0"/>
                    </a:cubicBezTo>
                    <a:close/>
                  </a:path>
                </a:pathLst>
              </a:custGeom>
              <a:solidFill>
                <a:srgbClr val="66122D"/>
              </a:solidFill>
            </p:spPr>
          </p:sp>
          <p:sp>
            <p:nvSpPr>
              <p:cNvPr name="TextBox 28" id="28"/>
              <p:cNvSpPr txBox="true"/>
              <p:nvPr/>
            </p:nvSpPr>
            <p:spPr>
              <a:xfrm>
                <a:off x="85050" y="38100"/>
                <a:ext cx="737102" cy="698500"/>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a:rPr>
                  <a:t>WAF</a:t>
                </a:r>
              </a:p>
            </p:txBody>
          </p:sp>
        </p:grpSp>
        <p:sp>
          <p:nvSpPr>
            <p:cNvPr name="AutoShape 29" id="29"/>
            <p:cNvSpPr/>
            <p:nvPr/>
          </p:nvSpPr>
          <p:spPr>
            <a:xfrm flipH="true">
              <a:off x="10628356" y="3139901"/>
              <a:ext cx="1270076" cy="0"/>
            </a:xfrm>
            <a:prstGeom prst="line">
              <a:avLst/>
            </a:prstGeom>
            <a:ln cap="flat" w="50800">
              <a:solidFill>
                <a:srgbClr val="38B6FF"/>
              </a:solidFill>
              <a:prstDash val="solid"/>
              <a:headEnd type="none" len="sm" w="sm"/>
              <a:tailEnd type="arrow" len="sm" w="med"/>
            </a:ln>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5183273" y="-2782842"/>
            <a:ext cx="14995432" cy="13621935"/>
          </a:xfrm>
          <a:custGeom>
            <a:avLst/>
            <a:gdLst/>
            <a:ahLst/>
            <a:cxnLst/>
            <a:rect r="r" b="b" t="t" l="l"/>
            <a:pathLst>
              <a:path h="13621935" w="14995432">
                <a:moveTo>
                  <a:pt x="0" y="0"/>
                </a:moveTo>
                <a:lnTo>
                  <a:pt x="14995431" y="0"/>
                </a:lnTo>
                <a:lnTo>
                  <a:pt x="14995431" y="13621935"/>
                </a:lnTo>
                <a:lnTo>
                  <a:pt x="0" y="13621935"/>
                </a:lnTo>
                <a:lnTo>
                  <a:pt x="0" y="0"/>
                </a:lnTo>
                <a:close/>
              </a:path>
            </a:pathLst>
          </a:custGeom>
          <a:blipFill>
            <a:blip r:embed="rId2"/>
            <a:stretch>
              <a:fillRect l="0" t="0" r="0" b="-3753"/>
            </a:stretch>
          </a:blipFill>
        </p:spPr>
      </p:sp>
      <p:grpSp>
        <p:nvGrpSpPr>
          <p:cNvPr name="Group 3" id="3"/>
          <p:cNvGrpSpPr/>
          <p:nvPr/>
        </p:nvGrpSpPr>
        <p:grpSpPr>
          <a:xfrm rot="0">
            <a:off x="2314442" y="4245768"/>
            <a:ext cx="13659115" cy="5330008"/>
            <a:chOff x="0" y="0"/>
            <a:chExt cx="18212153" cy="7106677"/>
          </a:xfrm>
        </p:grpSpPr>
        <p:sp>
          <p:nvSpPr>
            <p:cNvPr name="Freeform 4" id="4"/>
            <p:cNvSpPr/>
            <p:nvPr/>
          </p:nvSpPr>
          <p:spPr>
            <a:xfrm flipH="false" flipV="false" rot="0">
              <a:off x="0" y="0"/>
              <a:ext cx="18212153" cy="7056960"/>
            </a:xfrm>
            <a:custGeom>
              <a:avLst/>
              <a:gdLst/>
              <a:ahLst/>
              <a:cxnLst/>
              <a:rect r="r" b="b" t="t" l="l"/>
              <a:pathLst>
                <a:path h="7056960" w="18212153">
                  <a:moveTo>
                    <a:pt x="0" y="0"/>
                  </a:moveTo>
                  <a:lnTo>
                    <a:pt x="18212153" y="0"/>
                  </a:lnTo>
                  <a:lnTo>
                    <a:pt x="18212153" y="7056960"/>
                  </a:lnTo>
                  <a:lnTo>
                    <a:pt x="0" y="7056960"/>
                  </a:lnTo>
                  <a:lnTo>
                    <a:pt x="0" y="0"/>
                  </a:lnTo>
                  <a:close/>
                </a:path>
              </a:pathLst>
            </a:custGeom>
            <a:blipFill>
              <a:blip r:embed="rId3"/>
              <a:stretch>
                <a:fillRect l="0" t="0" r="0" b="0"/>
              </a:stretch>
            </a:blipFill>
          </p:spPr>
        </p:sp>
        <p:grpSp>
          <p:nvGrpSpPr>
            <p:cNvPr name="Group 5" id="5"/>
            <p:cNvGrpSpPr/>
            <p:nvPr/>
          </p:nvGrpSpPr>
          <p:grpSpPr>
            <a:xfrm rot="0">
              <a:off x="8439530" y="6494688"/>
              <a:ext cx="2740660" cy="562272"/>
              <a:chOff x="0" y="0"/>
              <a:chExt cx="2740660" cy="562272"/>
            </a:xfrm>
          </p:grpSpPr>
          <p:sp>
            <p:nvSpPr>
              <p:cNvPr name="Freeform 6" id="6"/>
              <p:cNvSpPr/>
              <p:nvPr/>
            </p:nvSpPr>
            <p:spPr>
              <a:xfrm flipH="false" flipV="false" rot="0">
                <a:off x="40640" y="41375"/>
                <a:ext cx="2661920" cy="556457"/>
              </a:xfrm>
              <a:custGeom>
                <a:avLst/>
                <a:gdLst/>
                <a:ahLst/>
                <a:cxnLst/>
                <a:rect r="r" b="b" t="t" l="l"/>
                <a:pathLst>
                  <a:path h="556457" w="2661920">
                    <a:moveTo>
                      <a:pt x="143510" y="207934"/>
                    </a:moveTo>
                    <a:cubicBezTo>
                      <a:pt x="1507490" y="165499"/>
                      <a:pt x="1598930" y="150646"/>
                      <a:pt x="1728470" y="146403"/>
                    </a:cubicBezTo>
                    <a:cubicBezTo>
                      <a:pt x="1859280" y="141098"/>
                      <a:pt x="1993900" y="143220"/>
                      <a:pt x="2124710" y="146403"/>
                    </a:cubicBezTo>
                    <a:cubicBezTo>
                      <a:pt x="2255520" y="149585"/>
                      <a:pt x="2423160" y="143220"/>
                      <a:pt x="2515870" y="164438"/>
                    </a:cubicBezTo>
                    <a:cubicBezTo>
                      <a:pt x="2570480" y="177168"/>
                      <a:pt x="2618740" y="189899"/>
                      <a:pt x="2640330" y="217482"/>
                    </a:cubicBezTo>
                    <a:cubicBezTo>
                      <a:pt x="2659380" y="242944"/>
                      <a:pt x="2661920" y="288562"/>
                      <a:pt x="2647950" y="319328"/>
                    </a:cubicBezTo>
                    <a:cubicBezTo>
                      <a:pt x="2633980" y="351154"/>
                      <a:pt x="2588260" y="387225"/>
                      <a:pt x="2548890" y="404199"/>
                    </a:cubicBezTo>
                    <a:cubicBezTo>
                      <a:pt x="2512060" y="421173"/>
                      <a:pt x="2490470" y="417991"/>
                      <a:pt x="2421890" y="424356"/>
                    </a:cubicBezTo>
                    <a:cubicBezTo>
                      <a:pt x="2134870" y="450878"/>
                      <a:pt x="467360" y="556457"/>
                      <a:pt x="181610" y="478461"/>
                    </a:cubicBezTo>
                    <a:cubicBezTo>
                      <a:pt x="105410" y="459365"/>
                      <a:pt x="80010" y="440269"/>
                      <a:pt x="50800" y="402077"/>
                    </a:cubicBezTo>
                    <a:cubicBezTo>
                      <a:pt x="15240" y="353276"/>
                      <a:pt x="17780" y="257796"/>
                      <a:pt x="12700" y="197325"/>
                    </a:cubicBezTo>
                    <a:cubicBezTo>
                      <a:pt x="7620" y="150646"/>
                      <a:pt x="0" y="101845"/>
                      <a:pt x="12700" y="70019"/>
                    </a:cubicBezTo>
                    <a:cubicBezTo>
                      <a:pt x="22860" y="47740"/>
                      <a:pt x="43180" y="29705"/>
                      <a:pt x="59690" y="18035"/>
                    </a:cubicBezTo>
                    <a:cubicBezTo>
                      <a:pt x="71120" y="10609"/>
                      <a:pt x="81280" y="7426"/>
                      <a:pt x="95250" y="5304"/>
                    </a:cubicBezTo>
                    <a:cubicBezTo>
                      <a:pt x="115570" y="1061"/>
                      <a:pt x="152400" y="3182"/>
                      <a:pt x="172720" y="8487"/>
                    </a:cubicBezTo>
                    <a:cubicBezTo>
                      <a:pt x="186690" y="11670"/>
                      <a:pt x="195580" y="15913"/>
                      <a:pt x="205740" y="25461"/>
                    </a:cubicBezTo>
                    <a:cubicBezTo>
                      <a:pt x="219710" y="37131"/>
                      <a:pt x="240030" y="60470"/>
                      <a:pt x="245110" y="80627"/>
                    </a:cubicBezTo>
                    <a:cubicBezTo>
                      <a:pt x="250190" y="99723"/>
                      <a:pt x="243840" y="128367"/>
                      <a:pt x="237490" y="144281"/>
                    </a:cubicBezTo>
                    <a:cubicBezTo>
                      <a:pt x="232410" y="155951"/>
                      <a:pt x="226060" y="163377"/>
                      <a:pt x="214630" y="170803"/>
                    </a:cubicBezTo>
                    <a:cubicBezTo>
                      <a:pt x="199390" y="182473"/>
                      <a:pt x="167640" y="197325"/>
                      <a:pt x="147320" y="201569"/>
                    </a:cubicBezTo>
                    <a:cubicBezTo>
                      <a:pt x="132080" y="204752"/>
                      <a:pt x="121920" y="204752"/>
                      <a:pt x="107950" y="201569"/>
                    </a:cubicBezTo>
                    <a:cubicBezTo>
                      <a:pt x="87630" y="197325"/>
                      <a:pt x="55880" y="182473"/>
                      <a:pt x="39370" y="170803"/>
                    </a:cubicBezTo>
                    <a:cubicBezTo>
                      <a:pt x="29210" y="163377"/>
                      <a:pt x="22860" y="155951"/>
                      <a:pt x="17780" y="144281"/>
                    </a:cubicBezTo>
                    <a:cubicBezTo>
                      <a:pt x="10160" y="128367"/>
                      <a:pt x="3810" y="99723"/>
                      <a:pt x="10160" y="80627"/>
                    </a:cubicBezTo>
                    <a:cubicBezTo>
                      <a:pt x="15240" y="60470"/>
                      <a:pt x="30480" y="38192"/>
                      <a:pt x="49530" y="25461"/>
                    </a:cubicBezTo>
                    <a:cubicBezTo>
                      <a:pt x="67310" y="11670"/>
                      <a:pt x="96520" y="2122"/>
                      <a:pt x="120650" y="1061"/>
                    </a:cubicBezTo>
                    <a:cubicBezTo>
                      <a:pt x="144780" y="0"/>
                      <a:pt x="175260" y="7426"/>
                      <a:pt x="195580" y="18035"/>
                    </a:cubicBezTo>
                    <a:cubicBezTo>
                      <a:pt x="215900" y="29705"/>
                      <a:pt x="232410" y="48801"/>
                      <a:pt x="241300" y="70019"/>
                    </a:cubicBezTo>
                    <a:cubicBezTo>
                      <a:pt x="254000" y="96541"/>
                      <a:pt x="254000" y="135794"/>
                      <a:pt x="250190" y="169742"/>
                    </a:cubicBezTo>
                    <a:cubicBezTo>
                      <a:pt x="245110" y="205812"/>
                      <a:pt x="195580" y="258857"/>
                      <a:pt x="210820" y="276892"/>
                    </a:cubicBezTo>
                    <a:cubicBezTo>
                      <a:pt x="226060" y="294927"/>
                      <a:pt x="283210" y="283257"/>
                      <a:pt x="332740" y="282197"/>
                    </a:cubicBezTo>
                    <a:cubicBezTo>
                      <a:pt x="407670" y="280075"/>
                      <a:pt x="501650" y="263101"/>
                      <a:pt x="619760" y="257796"/>
                    </a:cubicBezTo>
                    <a:cubicBezTo>
                      <a:pt x="812800" y="249309"/>
                      <a:pt x="1225550" y="259918"/>
                      <a:pt x="1380490" y="252492"/>
                    </a:cubicBezTo>
                    <a:cubicBezTo>
                      <a:pt x="1447800" y="248248"/>
                      <a:pt x="1466850" y="240822"/>
                      <a:pt x="1526540" y="238700"/>
                    </a:cubicBezTo>
                    <a:cubicBezTo>
                      <a:pt x="1621790" y="234457"/>
                      <a:pt x="1800860" y="248248"/>
                      <a:pt x="1893570" y="244005"/>
                    </a:cubicBezTo>
                    <a:cubicBezTo>
                      <a:pt x="1949450" y="240822"/>
                      <a:pt x="1974850" y="230213"/>
                      <a:pt x="2026920" y="227030"/>
                    </a:cubicBezTo>
                    <a:cubicBezTo>
                      <a:pt x="2101850" y="221726"/>
                      <a:pt x="2226310" y="215360"/>
                      <a:pt x="2298700" y="222787"/>
                    </a:cubicBezTo>
                    <a:cubicBezTo>
                      <a:pt x="2348230" y="228091"/>
                      <a:pt x="2393950" y="229152"/>
                      <a:pt x="2420620" y="251431"/>
                    </a:cubicBezTo>
                    <a:cubicBezTo>
                      <a:pt x="2449830" y="273709"/>
                      <a:pt x="2485390" y="334180"/>
                      <a:pt x="2463800" y="358581"/>
                    </a:cubicBezTo>
                    <a:cubicBezTo>
                      <a:pt x="2410460" y="417991"/>
                      <a:pt x="1906270" y="341606"/>
                      <a:pt x="1685290" y="347972"/>
                    </a:cubicBezTo>
                    <a:cubicBezTo>
                      <a:pt x="1518920" y="353276"/>
                      <a:pt x="1409700" y="371311"/>
                      <a:pt x="1250950" y="378738"/>
                    </a:cubicBezTo>
                    <a:cubicBezTo>
                      <a:pt x="1059180" y="388286"/>
                      <a:pt x="778510" y="396773"/>
                      <a:pt x="613410" y="397834"/>
                    </a:cubicBezTo>
                    <a:cubicBezTo>
                      <a:pt x="508000" y="398895"/>
                      <a:pt x="438150" y="391468"/>
                      <a:pt x="355600" y="393590"/>
                    </a:cubicBezTo>
                    <a:cubicBezTo>
                      <a:pt x="276860" y="395712"/>
                      <a:pt x="181610" y="417991"/>
                      <a:pt x="128270" y="407382"/>
                    </a:cubicBezTo>
                    <a:cubicBezTo>
                      <a:pt x="95250" y="401016"/>
                      <a:pt x="71120" y="388286"/>
                      <a:pt x="54610" y="370251"/>
                    </a:cubicBezTo>
                    <a:cubicBezTo>
                      <a:pt x="39370" y="352215"/>
                      <a:pt x="27940" y="324632"/>
                      <a:pt x="30480" y="302354"/>
                    </a:cubicBezTo>
                    <a:cubicBezTo>
                      <a:pt x="31750" y="280075"/>
                      <a:pt x="46990" y="252492"/>
                      <a:pt x="66040" y="236578"/>
                    </a:cubicBezTo>
                    <a:cubicBezTo>
                      <a:pt x="85090" y="221726"/>
                      <a:pt x="143510" y="207934"/>
                      <a:pt x="143510" y="207934"/>
                    </a:cubicBezTo>
                  </a:path>
                </a:pathLst>
              </a:custGeom>
              <a:solidFill>
                <a:srgbClr val="FFFFFF"/>
              </a:solidFill>
              <a:ln cap="sq">
                <a:noFill/>
                <a:prstDash val="solid"/>
                <a:miter/>
              </a:ln>
            </p:spPr>
          </p:sp>
        </p:grpSp>
        <p:grpSp>
          <p:nvGrpSpPr>
            <p:cNvPr name="Group 7" id="7"/>
            <p:cNvGrpSpPr/>
            <p:nvPr/>
          </p:nvGrpSpPr>
          <p:grpSpPr>
            <a:xfrm rot="0">
              <a:off x="8546190" y="6552327"/>
              <a:ext cx="2832100" cy="504632"/>
              <a:chOff x="0" y="0"/>
              <a:chExt cx="2832100" cy="504632"/>
            </a:xfrm>
          </p:grpSpPr>
          <p:sp>
            <p:nvSpPr>
              <p:cNvPr name="Freeform 8" id="8"/>
              <p:cNvSpPr/>
              <p:nvPr/>
            </p:nvSpPr>
            <p:spPr>
              <a:xfrm flipH="false" flipV="false" rot="0">
                <a:off x="45720" y="32001"/>
                <a:ext cx="2744470" cy="461964"/>
              </a:xfrm>
              <a:custGeom>
                <a:avLst/>
                <a:gdLst/>
                <a:ahLst/>
                <a:cxnLst/>
                <a:rect r="r" b="b" t="t" l="l"/>
                <a:pathLst>
                  <a:path h="461964" w="2744470">
                    <a:moveTo>
                      <a:pt x="2561590" y="194468"/>
                    </a:moveTo>
                    <a:cubicBezTo>
                      <a:pt x="2014220" y="190366"/>
                      <a:pt x="1931670" y="173134"/>
                      <a:pt x="1863090" y="171493"/>
                    </a:cubicBezTo>
                    <a:cubicBezTo>
                      <a:pt x="1813560" y="169852"/>
                      <a:pt x="1779270" y="178057"/>
                      <a:pt x="1736090" y="177237"/>
                    </a:cubicBezTo>
                    <a:cubicBezTo>
                      <a:pt x="1690370" y="177237"/>
                      <a:pt x="1649730" y="169031"/>
                      <a:pt x="1596390" y="168211"/>
                    </a:cubicBezTo>
                    <a:cubicBezTo>
                      <a:pt x="1522730" y="166570"/>
                      <a:pt x="1438910" y="177237"/>
                      <a:pt x="1337310" y="177237"/>
                    </a:cubicBezTo>
                    <a:cubicBezTo>
                      <a:pt x="1187450" y="177237"/>
                      <a:pt x="971550" y="157544"/>
                      <a:pt x="789940" y="158364"/>
                    </a:cubicBezTo>
                    <a:cubicBezTo>
                      <a:pt x="608330" y="158364"/>
                      <a:pt x="350520" y="158364"/>
                      <a:pt x="248920" y="178878"/>
                    </a:cubicBezTo>
                    <a:cubicBezTo>
                      <a:pt x="204470" y="187083"/>
                      <a:pt x="186690" y="206776"/>
                      <a:pt x="160020" y="211700"/>
                    </a:cubicBezTo>
                    <a:cubicBezTo>
                      <a:pt x="139700" y="215802"/>
                      <a:pt x="121920" y="217443"/>
                      <a:pt x="101600" y="214161"/>
                    </a:cubicBezTo>
                    <a:cubicBezTo>
                      <a:pt x="78740" y="210058"/>
                      <a:pt x="45720" y="196930"/>
                      <a:pt x="29210" y="185442"/>
                    </a:cubicBezTo>
                    <a:cubicBezTo>
                      <a:pt x="15240" y="175596"/>
                      <a:pt x="8890" y="163288"/>
                      <a:pt x="5080" y="150980"/>
                    </a:cubicBezTo>
                    <a:cubicBezTo>
                      <a:pt x="2540" y="139492"/>
                      <a:pt x="1270" y="126363"/>
                      <a:pt x="8890" y="114055"/>
                    </a:cubicBezTo>
                    <a:cubicBezTo>
                      <a:pt x="17780" y="99285"/>
                      <a:pt x="36830" y="77951"/>
                      <a:pt x="62230" y="70567"/>
                    </a:cubicBezTo>
                    <a:cubicBezTo>
                      <a:pt x="93980" y="62361"/>
                      <a:pt x="158750" y="67284"/>
                      <a:pt x="193040" y="79593"/>
                    </a:cubicBezTo>
                    <a:cubicBezTo>
                      <a:pt x="226060" y="91901"/>
                      <a:pt x="252730" y="117337"/>
                      <a:pt x="267970" y="141133"/>
                    </a:cubicBezTo>
                    <a:cubicBezTo>
                      <a:pt x="283210" y="166570"/>
                      <a:pt x="288290" y="200212"/>
                      <a:pt x="280670" y="227290"/>
                    </a:cubicBezTo>
                    <a:cubicBezTo>
                      <a:pt x="273050" y="255188"/>
                      <a:pt x="240030" y="308523"/>
                      <a:pt x="222250" y="308523"/>
                    </a:cubicBezTo>
                    <a:cubicBezTo>
                      <a:pt x="204470" y="307703"/>
                      <a:pt x="157480" y="238777"/>
                      <a:pt x="172720" y="222367"/>
                    </a:cubicBezTo>
                    <a:cubicBezTo>
                      <a:pt x="187960" y="206776"/>
                      <a:pt x="255270" y="211700"/>
                      <a:pt x="306070" y="211700"/>
                    </a:cubicBezTo>
                    <a:cubicBezTo>
                      <a:pt x="377190" y="212520"/>
                      <a:pt x="473710" y="231393"/>
                      <a:pt x="557530" y="236316"/>
                    </a:cubicBezTo>
                    <a:cubicBezTo>
                      <a:pt x="641350" y="240418"/>
                      <a:pt x="725170" y="234675"/>
                      <a:pt x="810260" y="238777"/>
                    </a:cubicBezTo>
                    <a:cubicBezTo>
                      <a:pt x="896620" y="242060"/>
                      <a:pt x="982980" y="255188"/>
                      <a:pt x="1069340" y="258470"/>
                    </a:cubicBezTo>
                    <a:cubicBezTo>
                      <a:pt x="1156970" y="262573"/>
                      <a:pt x="1244600" y="256829"/>
                      <a:pt x="1330960" y="259291"/>
                    </a:cubicBezTo>
                    <a:cubicBezTo>
                      <a:pt x="1419860" y="262573"/>
                      <a:pt x="1480820" y="273240"/>
                      <a:pt x="1595120" y="277343"/>
                    </a:cubicBezTo>
                    <a:cubicBezTo>
                      <a:pt x="1811020" y="284728"/>
                      <a:pt x="2489200" y="324114"/>
                      <a:pt x="2524760" y="280625"/>
                    </a:cubicBezTo>
                    <a:cubicBezTo>
                      <a:pt x="2538730" y="264214"/>
                      <a:pt x="2468880" y="239598"/>
                      <a:pt x="2453640" y="213341"/>
                    </a:cubicBezTo>
                    <a:cubicBezTo>
                      <a:pt x="2435860" y="182981"/>
                      <a:pt x="2425700" y="134569"/>
                      <a:pt x="2434590" y="106670"/>
                    </a:cubicBezTo>
                    <a:cubicBezTo>
                      <a:pt x="2442210" y="86977"/>
                      <a:pt x="2459990" y="70567"/>
                      <a:pt x="2481580" y="59900"/>
                    </a:cubicBezTo>
                    <a:cubicBezTo>
                      <a:pt x="2501900" y="50053"/>
                      <a:pt x="2536190" y="43489"/>
                      <a:pt x="2562860" y="45130"/>
                    </a:cubicBezTo>
                    <a:cubicBezTo>
                      <a:pt x="2589530" y="46771"/>
                      <a:pt x="2622550" y="56617"/>
                      <a:pt x="2640330" y="68926"/>
                    </a:cubicBezTo>
                    <a:cubicBezTo>
                      <a:pt x="2659380" y="81234"/>
                      <a:pt x="2674620" y="100927"/>
                      <a:pt x="2673350" y="119799"/>
                    </a:cubicBezTo>
                    <a:cubicBezTo>
                      <a:pt x="2673350" y="142774"/>
                      <a:pt x="2639060" y="173134"/>
                      <a:pt x="2617470" y="197750"/>
                    </a:cubicBezTo>
                    <a:cubicBezTo>
                      <a:pt x="2597150" y="220726"/>
                      <a:pt x="2574290" y="261753"/>
                      <a:pt x="2550160" y="262573"/>
                    </a:cubicBezTo>
                    <a:cubicBezTo>
                      <a:pt x="2522220" y="263394"/>
                      <a:pt x="2456180" y="188724"/>
                      <a:pt x="2458720" y="187083"/>
                    </a:cubicBezTo>
                    <a:cubicBezTo>
                      <a:pt x="2461260" y="185442"/>
                      <a:pt x="2510790" y="208417"/>
                      <a:pt x="2523490" y="223187"/>
                    </a:cubicBezTo>
                    <a:cubicBezTo>
                      <a:pt x="2536190" y="238777"/>
                      <a:pt x="2538730" y="262573"/>
                      <a:pt x="2533650" y="278163"/>
                    </a:cubicBezTo>
                    <a:cubicBezTo>
                      <a:pt x="2529840" y="291292"/>
                      <a:pt x="2520950" y="301959"/>
                      <a:pt x="2506980" y="311806"/>
                    </a:cubicBezTo>
                    <a:cubicBezTo>
                      <a:pt x="2489200" y="322473"/>
                      <a:pt x="2473960" y="332319"/>
                      <a:pt x="2430780" y="337242"/>
                    </a:cubicBezTo>
                    <a:cubicBezTo>
                      <a:pt x="2270760" y="356115"/>
                      <a:pt x="1583690" y="249444"/>
                      <a:pt x="1215390" y="235495"/>
                    </a:cubicBezTo>
                    <a:cubicBezTo>
                      <a:pt x="911860" y="224008"/>
                      <a:pt x="530860" y="230572"/>
                      <a:pt x="378460" y="241239"/>
                    </a:cubicBezTo>
                    <a:cubicBezTo>
                      <a:pt x="320040" y="244521"/>
                      <a:pt x="260350" y="252727"/>
                      <a:pt x="259080" y="256829"/>
                    </a:cubicBezTo>
                    <a:cubicBezTo>
                      <a:pt x="259080" y="258470"/>
                      <a:pt x="278130" y="257650"/>
                      <a:pt x="279400" y="260932"/>
                    </a:cubicBezTo>
                    <a:cubicBezTo>
                      <a:pt x="281940" y="265855"/>
                      <a:pt x="260350" y="283087"/>
                      <a:pt x="243840" y="290471"/>
                    </a:cubicBezTo>
                    <a:cubicBezTo>
                      <a:pt x="223520" y="299497"/>
                      <a:pt x="186690" y="306882"/>
                      <a:pt x="162560" y="306882"/>
                    </a:cubicBezTo>
                    <a:cubicBezTo>
                      <a:pt x="142240" y="307703"/>
                      <a:pt x="123190" y="302780"/>
                      <a:pt x="107950" y="296215"/>
                    </a:cubicBezTo>
                    <a:cubicBezTo>
                      <a:pt x="91440" y="290471"/>
                      <a:pt x="76200" y="280625"/>
                      <a:pt x="66040" y="269958"/>
                    </a:cubicBezTo>
                    <a:cubicBezTo>
                      <a:pt x="55880" y="260111"/>
                      <a:pt x="49530" y="246983"/>
                      <a:pt x="48260" y="234675"/>
                    </a:cubicBezTo>
                    <a:cubicBezTo>
                      <a:pt x="46990" y="222367"/>
                      <a:pt x="43180" y="208417"/>
                      <a:pt x="58420" y="197750"/>
                    </a:cubicBezTo>
                    <a:cubicBezTo>
                      <a:pt x="96520" y="171493"/>
                      <a:pt x="240030" y="149338"/>
                      <a:pt x="379730" y="143595"/>
                    </a:cubicBezTo>
                    <a:cubicBezTo>
                      <a:pt x="635000" y="132928"/>
                      <a:pt x="1224280" y="233854"/>
                      <a:pt x="1466850" y="232213"/>
                    </a:cubicBezTo>
                    <a:cubicBezTo>
                      <a:pt x="1588770" y="231393"/>
                      <a:pt x="1664970" y="205956"/>
                      <a:pt x="1741170" y="205956"/>
                    </a:cubicBezTo>
                    <a:cubicBezTo>
                      <a:pt x="1795780" y="205956"/>
                      <a:pt x="1845310" y="210879"/>
                      <a:pt x="1882140" y="219084"/>
                    </a:cubicBezTo>
                    <a:cubicBezTo>
                      <a:pt x="1910080" y="224828"/>
                      <a:pt x="1932940" y="232213"/>
                      <a:pt x="1949450" y="243701"/>
                    </a:cubicBezTo>
                    <a:cubicBezTo>
                      <a:pt x="1965960" y="255188"/>
                      <a:pt x="1977390" y="275702"/>
                      <a:pt x="1979930" y="288830"/>
                    </a:cubicBezTo>
                    <a:cubicBezTo>
                      <a:pt x="1982470" y="298677"/>
                      <a:pt x="1982470" y="305241"/>
                      <a:pt x="1977390" y="314267"/>
                    </a:cubicBezTo>
                    <a:cubicBezTo>
                      <a:pt x="1971040" y="327396"/>
                      <a:pt x="1954530" y="346268"/>
                      <a:pt x="1935480" y="356115"/>
                    </a:cubicBezTo>
                    <a:cubicBezTo>
                      <a:pt x="1916430" y="365961"/>
                      <a:pt x="1888490" y="373346"/>
                      <a:pt x="1863090" y="373346"/>
                    </a:cubicBezTo>
                    <a:cubicBezTo>
                      <a:pt x="1838960" y="374167"/>
                      <a:pt x="1807210" y="365961"/>
                      <a:pt x="1789430" y="359397"/>
                    </a:cubicBezTo>
                    <a:cubicBezTo>
                      <a:pt x="1776730" y="354474"/>
                      <a:pt x="1770380" y="349550"/>
                      <a:pt x="1762760" y="341345"/>
                    </a:cubicBezTo>
                    <a:cubicBezTo>
                      <a:pt x="1751330" y="329857"/>
                      <a:pt x="1738630" y="309344"/>
                      <a:pt x="1739900" y="293754"/>
                    </a:cubicBezTo>
                    <a:cubicBezTo>
                      <a:pt x="1739900" y="278163"/>
                      <a:pt x="1753870" y="257650"/>
                      <a:pt x="1766570" y="246983"/>
                    </a:cubicBezTo>
                    <a:cubicBezTo>
                      <a:pt x="1774190" y="238777"/>
                      <a:pt x="1781810" y="234675"/>
                      <a:pt x="1794510" y="229751"/>
                    </a:cubicBezTo>
                    <a:cubicBezTo>
                      <a:pt x="1813560" y="224008"/>
                      <a:pt x="1845310" y="216623"/>
                      <a:pt x="1869440" y="218264"/>
                    </a:cubicBezTo>
                    <a:cubicBezTo>
                      <a:pt x="1893570" y="219084"/>
                      <a:pt x="1924050" y="229751"/>
                      <a:pt x="1940560" y="237957"/>
                    </a:cubicBezTo>
                    <a:cubicBezTo>
                      <a:pt x="1951990" y="243701"/>
                      <a:pt x="1958340" y="248624"/>
                      <a:pt x="1964690" y="256829"/>
                    </a:cubicBezTo>
                    <a:cubicBezTo>
                      <a:pt x="1973580" y="269137"/>
                      <a:pt x="1981200" y="292933"/>
                      <a:pt x="1979930" y="306062"/>
                    </a:cubicBezTo>
                    <a:cubicBezTo>
                      <a:pt x="1978660" y="315908"/>
                      <a:pt x="1976120" y="321652"/>
                      <a:pt x="1968500" y="329857"/>
                    </a:cubicBezTo>
                    <a:cubicBezTo>
                      <a:pt x="1957070" y="341345"/>
                      <a:pt x="1935480" y="358576"/>
                      <a:pt x="1913890" y="365141"/>
                    </a:cubicBezTo>
                    <a:cubicBezTo>
                      <a:pt x="1892300" y="372525"/>
                      <a:pt x="1865630" y="372525"/>
                      <a:pt x="1837690" y="372525"/>
                    </a:cubicBezTo>
                    <a:cubicBezTo>
                      <a:pt x="1804670" y="372525"/>
                      <a:pt x="1771650" y="361858"/>
                      <a:pt x="1727200" y="361858"/>
                    </a:cubicBezTo>
                    <a:cubicBezTo>
                      <a:pt x="1659890" y="361858"/>
                      <a:pt x="1559560" y="381551"/>
                      <a:pt x="1474470" y="382372"/>
                    </a:cubicBezTo>
                    <a:cubicBezTo>
                      <a:pt x="1390650" y="384013"/>
                      <a:pt x="1327150" y="379090"/>
                      <a:pt x="1223010" y="371705"/>
                    </a:cubicBezTo>
                    <a:cubicBezTo>
                      <a:pt x="1050290" y="360217"/>
                      <a:pt x="742950" y="321652"/>
                      <a:pt x="541020" y="308523"/>
                    </a:cubicBezTo>
                    <a:cubicBezTo>
                      <a:pt x="379730" y="298677"/>
                      <a:pt x="109220" y="306062"/>
                      <a:pt x="106680" y="293754"/>
                    </a:cubicBezTo>
                    <a:cubicBezTo>
                      <a:pt x="105410" y="286369"/>
                      <a:pt x="271780" y="253547"/>
                      <a:pt x="279400" y="260932"/>
                    </a:cubicBezTo>
                    <a:cubicBezTo>
                      <a:pt x="283210" y="265035"/>
                      <a:pt x="260350" y="283087"/>
                      <a:pt x="243840" y="290471"/>
                    </a:cubicBezTo>
                    <a:cubicBezTo>
                      <a:pt x="223520" y="299497"/>
                      <a:pt x="186690" y="306882"/>
                      <a:pt x="162560" y="306882"/>
                    </a:cubicBezTo>
                    <a:cubicBezTo>
                      <a:pt x="142240" y="307703"/>
                      <a:pt x="124460" y="303600"/>
                      <a:pt x="107950" y="296215"/>
                    </a:cubicBezTo>
                    <a:cubicBezTo>
                      <a:pt x="87630" y="287189"/>
                      <a:pt x="62230" y="269137"/>
                      <a:pt x="54610" y="252727"/>
                    </a:cubicBezTo>
                    <a:cubicBezTo>
                      <a:pt x="45720" y="236316"/>
                      <a:pt x="46990" y="216623"/>
                      <a:pt x="58420" y="197750"/>
                    </a:cubicBezTo>
                    <a:cubicBezTo>
                      <a:pt x="74930" y="172314"/>
                      <a:pt x="121920" y="138671"/>
                      <a:pt x="162560" y="121440"/>
                    </a:cubicBezTo>
                    <a:cubicBezTo>
                      <a:pt x="200660" y="105850"/>
                      <a:pt x="247650" y="100927"/>
                      <a:pt x="290830" y="93542"/>
                    </a:cubicBezTo>
                    <a:cubicBezTo>
                      <a:pt x="331470" y="86977"/>
                      <a:pt x="354330" y="81234"/>
                      <a:pt x="415290" y="77951"/>
                    </a:cubicBezTo>
                    <a:cubicBezTo>
                      <a:pt x="567690" y="68105"/>
                      <a:pt x="1037590" y="73849"/>
                      <a:pt x="1238250" y="80413"/>
                    </a:cubicBezTo>
                    <a:cubicBezTo>
                      <a:pt x="1356360" y="84516"/>
                      <a:pt x="1397000" y="88618"/>
                      <a:pt x="1517650" y="98465"/>
                    </a:cubicBezTo>
                    <a:cubicBezTo>
                      <a:pt x="1738630" y="115696"/>
                      <a:pt x="2345690" y="158364"/>
                      <a:pt x="2458720" y="187083"/>
                    </a:cubicBezTo>
                    <a:cubicBezTo>
                      <a:pt x="2486660" y="194468"/>
                      <a:pt x="2494280" y="197750"/>
                      <a:pt x="2506980" y="208417"/>
                    </a:cubicBezTo>
                    <a:cubicBezTo>
                      <a:pt x="2522220" y="220726"/>
                      <a:pt x="2537460" y="242880"/>
                      <a:pt x="2537460" y="260111"/>
                    </a:cubicBezTo>
                    <a:cubicBezTo>
                      <a:pt x="2537460" y="277343"/>
                      <a:pt x="2524760" y="298677"/>
                      <a:pt x="2506980" y="311806"/>
                    </a:cubicBezTo>
                    <a:cubicBezTo>
                      <a:pt x="2489200" y="324114"/>
                      <a:pt x="2454910" y="334781"/>
                      <a:pt x="2430780" y="337242"/>
                    </a:cubicBezTo>
                    <a:cubicBezTo>
                      <a:pt x="2411730" y="339704"/>
                      <a:pt x="2391410" y="338883"/>
                      <a:pt x="2373630" y="333140"/>
                    </a:cubicBezTo>
                    <a:cubicBezTo>
                      <a:pt x="2354580" y="326575"/>
                      <a:pt x="2330450" y="314267"/>
                      <a:pt x="2321560" y="297036"/>
                    </a:cubicBezTo>
                    <a:cubicBezTo>
                      <a:pt x="2307590" y="269958"/>
                      <a:pt x="2317750" y="210058"/>
                      <a:pt x="2340610" y="180519"/>
                    </a:cubicBezTo>
                    <a:cubicBezTo>
                      <a:pt x="2359660" y="155903"/>
                      <a:pt x="2416810" y="143595"/>
                      <a:pt x="2433320" y="125543"/>
                    </a:cubicBezTo>
                    <a:cubicBezTo>
                      <a:pt x="2443480" y="113235"/>
                      <a:pt x="2435860" y="100106"/>
                      <a:pt x="2444750" y="89439"/>
                    </a:cubicBezTo>
                    <a:cubicBezTo>
                      <a:pt x="2452370" y="77951"/>
                      <a:pt x="2463800" y="67284"/>
                      <a:pt x="2481580" y="59900"/>
                    </a:cubicBezTo>
                    <a:cubicBezTo>
                      <a:pt x="2501900" y="51694"/>
                      <a:pt x="2538730" y="44309"/>
                      <a:pt x="2562860" y="45130"/>
                    </a:cubicBezTo>
                    <a:cubicBezTo>
                      <a:pt x="2583180" y="45130"/>
                      <a:pt x="2602230" y="50874"/>
                      <a:pt x="2617470" y="56617"/>
                    </a:cubicBezTo>
                    <a:cubicBezTo>
                      <a:pt x="2633980" y="63182"/>
                      <a:pt x="2645410" y="68926"/>
                      <a:pt x="2658110" y="83695"/>
                    </a:cubicBezTo>
                    <a:cubicBezTo>
                      <a:pt x="2688590" y="120620"/>
                      <a:pt x="2729230" y="242060"/>
                      <a:pt x="2735580" y="301959"/>
                    </a:cubicBezTo>
                    <a:cubicBezTo>
                      <a:pt x="2739390" y="342166"/>
                      <a:pt x="2744470" y="380731"/>
                      <a:pt x="2719070" y="403706"/>
                    </a:cubicBezTo>
                    <a:cubicBezTo>
                      <a:pt x="2697480" y="424220"/>
                      <a:pt x="2664460" y="430784"/>
                      <a:pt x="2607310" y="438989"/>
                    </a:cubicBezTo>
                    <a:cubicBezTo>
                      <a:pt x="2452370" y="461964"/>
                      <a:pt x="1908810" y="443092"/>
                      <a:pt x="1697990" y="436528"/>
                    </a:cubicBezTo>
                    <a:cubicBezTo>
                      <a:pt x="1586230" y="432425"/>
                      <a:pt x="1537970" y="424220"/>
                      <a:pt x="1441450" y="420117"/>
                    </a:cubicBezTo>
                    <a:cubicBezTo>
                      <a:pt x="1319530" y="415194"/>
                      <a:pt x="1146810" y="417655"/>
                      <a:pt x="1022350" y="411911"/>
                    </a:cubicBezTo>
                    <a:cubicBezTo>
                      <a:pt x="923290" y="406988"/>
                      <a:pt x="842010" y="395501"/>
                      <a:pt x="755650" y="391398"/>
                    </a:cubicBezTo>
                    <a:cubicBezTo>
                      <a:pt x="671830" y="388116"/>
                      <a:pt x="591820" y="392219"/>
                      <a:pt x="509270" y="388116"/>
                    </a:cubicBezTo>
                    <a:cubicBezTo>
                      <a:pt x="425450" y="383193"/>
                      <a:pt x="325120" y="368423"/>
                      <a:pt x="254000" y="365141"/>
                    </a:cubicBezTo>
                    <a:cubicBezTo>
                      <a:pt x="205740" y="362679"/>
                      <a:pt x="166370" y="371705"/>
                      <a:pt x="128270" y="365141"/>
                    </a:cubicBezTo>
                    <a:cubicBezTo>
                      <a:pt x="88900" y="357756"/>
                      <a:pt x="35560" y="346268"/>
                      <a:pt x="20320" y="323293"/>
                    </a:cubicBezTo>
                    <a:cubicBezTo>
                      <a:pt x="0" y="294574"/>
                      <a:pt x="20320" y="213341"/>
                      <a:pt x="55880" y="196109"/>
                    </a:cubicBezTo>
                    <a:cubicBezTo>
                      <a:pt x="83820" y="182160"/>
                      <a:pt x="186690" y="201033"/>
                      <a:pt x="186690" y="204315"/>
                    </a:cubicBezTo>
                    <a:cubicBezTo>
                      <a:pt x="186690" y="206776"/>
                      <a:pt x="127000" y="215802"/>
                      <a:pt x="101600" y="214161"/>
                    </a:cubicBezTo>
                    <a:cubicBezTo>
                      <a:pt x="82550" y="212520"/>
                      <a:pt x="64770" y="205956"/>
                      <a:pt x="49530" y="198571"/>
                    </a:cubicBezTo>
                    <a:cubicBezTo>
                      <a:pt x="34290" y="191186"/>
                      <a:pt x="21590" y="181340"/>
                      <a:pt x="13970" y="169031"/>
                    </a:cubicBezTo>
                    <a:cubicBezTo>
                      <a:pt x="5080" y="154262"/>
                      <a:pt x="1270" y="130466"/>
                      <a:pt x="8890" y="114055"/>
                    </a:cubicBezTo>
                    <a:cubicBezTo>
                      <a:pt x="16510" y="97644"/>
                      <a:pt x="38100" y="82875"/>
                      <a:pt x="62230" y="70567"/>
                    </a:cubicBezTo>
                    <a:cubicBezTo>
                      <a:pt x="88900" y="55797"/>
                      <a:pt x="129540" y="43489"/>
                      <a:pt x="166370" y="34463"/>
                    </a:cubicBezTo>
                    <a:cubicBezTo>
                      <a:pt x="205740" y="25437"/>
                      <a:pt x="237490" y="22975"/>
                      <a:pt x="294640" y="18873"/>
                    </a:cubicBezTo>
                    <a:cubicBezTo>
                      <a:pt x="407670" y="9026"/>
                      <a:pt x="637540" y="0"/>
                      <a:pt x="812800" y="821"/>
                    </a:cubicBezTo>
                    <a:cubicBezTo>
                      <a:pt x="990600" y="821"/>
                      <a:pt x="1235710" y="22975"/>
                      <a:pt x="1353820" y="21334"/>
                    </a:cubicBezTo>
                    <a:cubicBezTo>
                      <a:pt x="1409700" y="20514"/>
                      <a:pt x="1428750" y="13129"/>
                      <a:pt x="1478280" y="12308"/>
                    </a:cubicBezTo>
                    <a:cubicBezTo>
                      <a:pt x="1550670" y="11488"/>
                      <a:pt x="1672590" y="22155"/>
                      <a:pt x="1743710" y="21334"/>
                    </a:cubicBezTo>
                    <a:cubicBezTo>
                      <a:pt x="1790700" y="21334"/>
                      <a:pt x="1816100" y="14770"/>
                      <a:pt x="1863090" y="15590"/>
                    </a:cubicBezTo>
                    <a:cubicBezTo>
                      <a:pt x="1932940" y="17231"/>
                      <a:pt x="2020570" y="34463"/>
                      <a:pt x="2117090" y="39386"/>
                    </a:cubicBezTo>
                    <a:cubicBezTo>
                      <a:pt x="2244090" y="45130"/>
                      <a:pt x="2480310" y="26257"/>
                      <a:pt x="2565400" y="40207"/>
                    </a:cubicBezTo>
                    <a:cubicBezTo>
                      <a:pt x="2602230" y="45950"/>
                      <a:pt x="2622550" y="53335"/>
                      <a:pt x="2640330" y="66464"/>
                    </a:cubicBezTo>
                    <a:cubicBezTo>
                      <a:pt x="2658110" y="79593"/>
                      <a:pt x="2669540" y="100927"/>
                      <a:pt x="2669540" y="118158"/>
                    </a:cubicBezTo>
                    <a:cubicBezTo>
                      <a:pt x="2668270" y="135389"/>
                      <a:pt x="2655570" y="157544"/>
                      <a:pt x="2637790" y="169852"/>
                    </a:cubicBezTo>
                    <a:cubicBezTo>
                      <a:pt x="2620010" y="182981"/>
                      <a:pt x="2561590" y="194468"/>
                      <a:pt x="2561590" y="194468"/>
                    </a:cubicBezTo>
                  </a:path>
                </a:pathLst>
              </a:custGeom>
              <a:solidFill>
                <a:srgbClr val="FFFFFF"/>
              </a:solidFill>
              <a:ln cap="sq">
                <a:noFill/>
                <a:prstDash val="solid"/>
                <a:miter/>
              </a:ln>
            </p:spPr>
          </p:sp>
        </p:grpSp>
        <p:grpSp>
          <p:nvGrpSpPr>
            <p:cNvPr name="Group 9" id="9"/>
            <p:cNvGrpSpPr/>
            <p:nvPr/>
          </p:nvGrpSpPr>
          <p:grpSpPr>
            <a:xfrm rot="0">
              <a:off x="8439530" y="6828360"/>
              <a:ext cx="2536190" cy="228600"/>
              <a:chOff x="0" y="0"/>
              <a:chExt cx="2536190" cy="228600"/>
            </a:xfrm>
          </p:grpSpPr>
          <p:sp>
            <p:nvSpPr>
              <p:cNvPr name="Freeform 10" id="10"/>
              <p:cNvSpPr/>
              <p:nvPr/>
            </p:nvSpPr>
            <p:spPr>
              <a:xfrm flipH="false" flipV="false" rot="0">
                <a:off x="49530" y="43180"/>
                <a:ext cx="2435860" cy="149860"/>
              </a:xfrm>
              <a:custGeom>
                <a:avLst/>
                <a:gdLst/>
                <a:ahLst/>
                <a:cxnLst/>
                <a:rect r="r" b="b" t="t" l="l"/>
                <a:pathLst>
                  <a:path h="149860" w="2435860">
                    <a:moveTo>
                      <a:pt x="236220" y="7620"/>
                    </a:moveTo>
                    <a:cubicBezTo>
                      <a:pt x="375920" y="27940"/>
                      <a:pt x="379730" y="44450"/>
                      <a:pt x="378460" y="57150"/>
                    </a:cubicBezTo>
                    <a:cubicBezTo>
                      <a:pt x="377190" y="69850"/>
                      <a:pt x="368300" y="82550"/>
                      <a:pt x="354330" y="91440"/>
                    </a:cubicBezTo>
                    <a:cubicBezTo>
                      <a:pt x="331470" y="106680"/>
                      <a:pt x="283210" y="110490"/>
                      <a:pt x="240030" y="114300"/>
                    </a:cubicBezTo>
                    <a:cubicBezTo>
                      <a:pt x="182880" y="120650"/>
                      <a:pt x="83820" y="124460"/>
                      <a:pt x="45720" y="114300"/>
                    </a:cubicBezTo>
                    <a:cubicBezTo>
                      <a:pt x="27940" y="110490"/>
                      <a:pt x="16510" y="104140"/>
                      <a:pt x="8890" y="95250"/>
                    </a:cubicBezTo>
                    <a:cubicBezTo>
                      <a:pt x="2540" y="87630"/>
                      <a:pt x="0" y="74930"/>
                      <a:pt x="1270" y="64770"/>
                    </a:cubicBezTo>
                    <a:cubicBezTo>
                      <a:pt x="2540" y="54610"/>
                      <a:pt x="8890" y="43180"/>
                      <a:pt x="16510" y="36830"/>
                    </a:cubicBezTo>
                    <a:cubicBezTo>
                      <a:pt x="24130" y="30480"/>
                      <a:pt x="30480" y="27940"/>
                      <a:pt x="45720" y="25400"/>
                    </a:cubicBezTo>
                    <a:cubicBezTo>
                      <a:pt x="100330" y="16510"/>
                      <a:pt x="328930" y="41910"/>
                      <a:pt x="425450" y="39370"/>
                    </a:cubicBezTo>
                    <a:cubicBezTo>
                      <a:pt x="486410" y="38100"/>
                      <a:pt x="501650" y="29210"/>
                      <a:pt x="571500" y="25400"/>
                    </a:cubicBezTo>
                    <a:cubicBezTo>
                      <a:pt x="744220" y="16510"/>
                      <a:pt x="1223010" y="11430"/>
                      <a:pt x="1478280" y="16510"/>
                    </a:cubicBezTo>
                    <a:cubicBezTo>
                      <a:pt x="1666240" y="20320"/>
                      <a:pt x="1811020" y="40640"/>
                      <a:pt x="1968500" y="43180"/>
                    </a:cubicBezTo>
                    <a:cubicBezTo>
                      <a:pt x="2114550" y="45720"/>
                      <a:pt x="2326640" y="20320"/>
                      <a:pt x="2390140" y="35560"/>
                    </a:cubicBezTo>
                    <a:cubicBezTo>
                      <a:pt x="2410460" y="39370"/>
                      <a:pt x="2419350" y="44450"/>
                      <a:pt x="2426970" y="53340"/>
                    </a:cubicBezTo>
                    <a:cubicBezTo>
                      <a:pt x="2433320" y="60960"/>
                      <a:pt x="2435860" y="72390"/>
                      <a:pt x="2435860" y="81280"/>
                    </a:cubicBezTo>
                    <a:cubicBezTo>
                      <a:pt x="2434590" y="90170"/>
                      <a:pt x="2432050" y="100330"/>
                      <a:pt x="2425700" y="107950"/>
                    </a:cubicBezTo>
                    <a:cubicBezTo>
                      <a:pt x="2416810" y="115570"/>
                      <a:pt x="2399030" y="124460"/>
                      <a:pt x="2387600" y="123190"/>
                    </a:cubicBezTo>
                    <a:cubicBezTo>
                      <a:pt x="2374900" y="123190"/>
                      <a:pt x="2358390" y="110490"/>
                      <a:pt x="2352040" y="101600"/>
                    </a:cubicBezTo>
                    <a:cubicBezTo>
                      <a:pt x="2346960" y="92710"/>
                      <a:pt x="2345690" y="82550"/>
                      <a:pt x="2346960" y="73660"/>
                    </a:cubicBezTo>
                    <a:cubicBezTo>
                      <a:pt x="2348230" y="64770"/>
                      <a:pt x="2352040" y="53340"/>
                      <a:pt x="2359660" y="48260"/>
                    </a:cubicBezTo>
                    <a:cubicBezTo>
                      <a:pt x="2368550" y="40640"/>
                      <a:pt x="2387600" y="33020"/>
                      <a:pt x="2399030" y="35560"/>
                    </a:cubicBezTo>
                    <a:cubicBezTo>
                      <a:pt x="2413000" y="39370"/>
                      <a:pt x="2434590" y="62230"/>
                      <a:pt x="2435860" y="76200"/>
                    </a:cubicBezTo>
                    <a:cubicBezTo>
                      <a:pt x="2435860" y="90170"/>
                      <a:pt x="2425700" y="110490"/>
                      <a:pt x="2405380" y="121920"/>
                    </a:cubicBezTo>
                    <a:cubicBezTo>
                      <a:pt x="2357120" y="149860"/>
                      <a:pt x="2197100" y="133350"/>
                      <a:pt x="2071370" y="133350"/>
                    </a:cubicBezTo>
                    <a:cubicBezTo>
                      <a:pt x="1906270" y="132080"/>
                      <a:pt x="1713230" y="109220"/>
                      <a:pt x="1502410" y="105410"/>
                    </a:cubicBezTo>
                    <a:cubicBezTo>
                      <a:pt x="1234440" y="100330"/>
                      <a:pt x="768350" y="105410"/>
                      <a:pt x="591820" y="114300"/>
                    </a:cubicBezTo>
                    <a:cubicBezTo>
                      <a:pt x="519430" y="118110"/>
                      <a:pt x="502920" y="127000"/>
                      <a:pt x="439420" y="128270"/>
                    </a:cubicBezTo>
                    <a:cubicBezTo>
                      <a:pt x="339090" y="130810"/>
                      <a:pt x="101600" y="125730"/>
                      <a:pt x="45720" y="114300"/>
                    </a:cubicBezTo>
                    <a:cubicBezTo>
                      <a:pt x="30480" y="111760"/>
                      <a:pt x="24130" y="110490"/>
                      <a:pt x="16510" y="104140"/>
                    </a:cubicBezTo>
                    <a:cubicBezTo>
                      <a:pt x="8890" y="96520"/>
                      <a:pt x="2540" y="85090"/>
                      <a:pt x="1270" y="76200"/>
                    </a:cubicBezTo>
                    <a:cubicBezTo>
                      <a:pt x="0" y="66040"/>
                      <a:pt x="2540" y="53340"/>
                      <a:pt x="8890" y="44450"/>
                    </a:cubicBezTo>
                    <a:cubicBezTo>
                      <a:pt x="16510" y="35560"/>
                      <a:pt x="27940" y="30480"/>
                      <a:pt x="45720" y="25400"/>
                    </a:cubicBezTo>
                    <a:cubicBezTo>
                      <a:pt x="85090" y="16510"/>
                      <a:pt x="189230" y="30480"/>
                      <a:pt x="243840" y="25400"/>
                    </a:cubicBezTo>
                    <a:cubicBezTo>
                      <a:pt x="283210" y="22860"/>
                      <a:pt x="321310" y="0"/>
                      <a:pt x="344170" y="8890"/>
                    </a:cubicBezTo>
                    <a:cubicBezTo>
                      <a:pt x="360680" y="13970"/>
                      <a:pt x="375920" y="33020"/>
                      <a:pt x="378460" y="46990"/>
                    </a:cubicBezTo>
                    <a:cubicBezTo>
                      <a:pt x="379730" y="59690"/>
                      <a:pt x="369570" y="81280"/>
                      <a:pt x="354330" y="91440"/>
                    </a:cubicBezTo>
                    <a:cubicBezTo>
                      <a:pt x="331470" y="105410"/>
                      <a:pt x="261620" y="100330"/>
                      <a:pt x="236220" y="96520"/>
                    </a:cubicBezTo>
                    <a:cubicBezTo>
                      <a:pt x="222250" y="93980"/>
                      <a:pt x="213360" y="92710"/>
                      <a:pt x="207010" y="85090"/>
                    </a:cubicBezTo>
                    <a:cubicBezTo>
                      <a:pt x="198120" y="74930"/>
                      <a:pt x="189230" y="49530"/>
                      <a:pt x="194310" y="35560"/>
                    </a:cubicBezTo>
                    <a:cubicBezTo>
                      <a:pt x="199390" y="22860"/>
                      <a:pt x="236220" y="7620"/>
                      <a:pt x="236220" y="7620"/>
                    </a:cubicBezTo>
                  </a:path>
                </a:pathLst>
              </a:custGeom>
              <a:solidFill>
                <a:srgbClr val="FFFFFF"/>
              </a:solidFill>
              <a:ln cap="sq">
                <a:noFill/>
                <a:prstDash val="solid"/>
                <a:miter/>
              </a:ln>
            </p:spPr>
          </p:sp>
        </p:grpSp>
        <p:grpSp>
          <p:nvGrpSpPr>
            <p:cNvPr name="Group 11" id="11"/>
            <p:cNvGrpSpPr/>
            <p:nvPr/>
          </p:nvGrpSpPr>
          <p:grpSpPr>
            <a:xfrm rot="0">
              <a:off x="12858475" y="3979937"/>
              <a:ext cx="330200" cy="1779270"/>
              <a:chOff x="0" y="0"/>
              <a:chExt cx="330200" cy="1779270"/>
            </a:xfrm>
          </p:grpSpPr>
          <p:sp>
            <p:nvSpPr>
              <p:cNvPr name="Freeform 12" id="12"/>
              <p:cNvSpPr/>
              <p:nvPr/>
            </p:nvSpPr>
            <p:spPr>
              <a:xfrm flipH="false" flipV="false" rot="0">
                <a:off x="49530" y="50800"/>
                <a:ext cx="234950" cy="1684020"/>
              </a:xfrm>
              <a:custGeom>
                <a:avLst/>
                <a:gdLst/>
                <a:ahLst/>
                <a:cxnLst/>
                <a:rect r="r" b="b" t="t" l="l"/>
                <a:pathLst>
                  <a:path h="1684020" w="234950">
                    <a:moveTo>
                      <a:pt x="158750" y="49530"/>
                    </a:moveTo>
                    <a:cubicBezTo>
                      <a:pt x="138430" y="187960"/>
                      <a:pt x="125730" y="198120"/>
                      <a:pt x="115570" y="201930"/>
                    </a:cubicBezTo>
                    <a:cubicBezTo>
                      <a:pt x="105410" y="204470"/>
                      <a:pt x="92710" y="201930"/>
                      <a:pt x="83820" y="198120"/>
                    </a:cubicBezTo>
                    <a:cubicBezTo>
                      <a:pt x="74930" y="194310"/>
                      <a:pt x="67310" y="186690"/>
                      <a:pt x="62230" y="175260"/>
                    </a:cubicBezTo>
                    <a:cubicBezTo>
                      <a:pt x="53340" y="154940"/>
                      <a:pt x="54610" y="100330"/>
                      <a:pt x="58420" y="77470"/>
                    </a:cubicBezTo>
                    <a:cubicBezTo>
                      <a:pt x="59690" y="64770"/>
                      <a:pt x="62230" y="55880"/>
                      <a:pt x="68580" y="48260"/>
                    </a:cubicBezTo>
                    <a:cubicBezTo>
                      <a:pt x="74930" y="40640"/>
                      <a:pt x="87630" y="35560"/>
                      <a:pt x="96520" y="34290"/>
                    </a:cubicBezTo>
                    <a:cubicBezTo>
                      <a:pt x="106680" y="33020"/>
                      <a:pt x="119380" y="35560"/>
                      <a:pt x="127000" y="41910"/>
                    </a:cubicBezTo>
                    <a:cubicBezTo>
                      <a:pt x="135890" y="46990"/>
                      <a:pt x="142240" y="53340"/>
                      <a:pt x="146050" y="67310"/>
                    </a:cubicBezTo>
                    <a:cubicBezTo>
                      <a:pt x="156210" y="105410"/>
                      <a:pt x="152400" y="264160"/>
                      <a:pt x="129540" y="295910"/>
                    </a:cubicBezTo>
                    <a:cubicBezTo>
                      <a:pt x="119380" y="308610"/>
                      <a:pt x="102870" y="312420"/>
                      <a:pt x="91440" y="311150"/>
                    </a:cubicBezTo>
                    <a:cubicBezTo>
                      <a:pt x="78740" y="309880"/>
                      <a:pt x="63500" y="300990"/>
                      <a:pt x="57150" y="288290"/>
                    </a:cubicBezTo>
                    <a:cubicBezTo>
                      <a:pt x="44450" y="265430"/>
                      <a:pt x="39370" y="186690"/>
                      <a:pt x="54610" y="172720"/>
                    </a:cubicBezTo>
                    <a:cubicBezTo>
                      <a:pt x="64770" y="163830"/>
                      <a:pt x="92710" y="168910"/>
                      <a:pt x="104140" y="176530"/>
                    </a:cubicBezTo>
                    <a:cubicBezTo>
                      <a:pt x="115570" y="186690"/>
                      <a:pt x="116840" y="204470"/>
                      <a:pt x="120650" y="228600"/>
                    </a:cubicBezTo>
                    <a:cubicBezTo>
                      <a:pt x="128270" y="274320"/>
                      <a:pt x="130810" y="403860"/>
                      <a:pt x="124460" y="441960"/>
                    </a:cubicBezTo>
                    <a:cubicBezTo>
                      <a:pt x="121920" y="457200"/>
                      <a:pt x="120650" y="464820"/>
                      <a:pt x="113030" y="472440"/>
                    </a:cubicBezTo>
                    <a:cubicBezTo>
                      <a:pt x="105410" y="480060"/>
                      <a:pt x="87630" y="488950"/>
                      <a:pt x="74930" y="486410"/>
                    </a:cubicBezTo>
                    <a:cubicBezTo>
                      <a:pt x="60960" y="483870"/>
                      <a:pt x="46990" y="472440"/>
                      <a:pt x="36830" y="453390"/>
                    </a:cubicBezTo>
                    <a:cubicBezTo>
                      <a:pt x="16510" y="411480"/>
                      <a:pt x="6350" y="252730"/>
                      <a:pt x="17780" y="209550"/>
                    </a:cubicBezTo>
                    <a:cubicBezTo>
                      <a:pt x="22860" y="191770"/>
                      <a:pt x="30480" y="181610"/>
                      <a:pt x="40640" y="175260"/>
                    </a:cubicBezTo>
                    <a:cubicBezTo>
                      <a:pt x="52070" y="170180"/>
                      <a:pt x="71120" y="170180"/>
                      <a:pt x="82550" y="175260"/>
                    </a:cubicBezTo>
                    <a:cubicBezTo>
                      <a:pt x="91440" y="179070"/>
                      <a:pt x="99060" y="187960"/>
                      <a:pt x="102870" y="199390"/>
                    </a:cubicBezTo>
                    <a:cubicBezTo>
                      <a:pt x="109220" y="212090"/>
                      <a:pt x="109220" y="226060"/>
                      <a:pt x="110490" y="251460"/>
                    </a:cubicBezTo>
                    <a:cubicBezTo>
                      <a:pt x="116840" y="316230"/>
                      <a:pt x="139700" y="549910"/>
                      <a:pt x="115570" y="603250"/>
                    </a:cubicBezTo>
                    <a:cubicBezTo>
                      <a:pt x="106680" y="623570"/>
                      <a:pt x="91440" y="635000"/>
                      <a:pt x="77470" y="636270"/>
                    </a:cubicBezTo>
                    <a:cubicBezTo>
                      <a:pt x="63500" y="638810"/>
                      <a:pt x="43180" y="631190"/>
                      <a:pt x="33020" y="613410"/>
                    </a:cubicBezTo>
                    <a:cubicBezTo>
                      <a:pt x="7620" y="567690"/>
                      <a:pt x="41910" y="339090"/>
                      <a:pt x="54610" y="281940"/>
                    </a:cubicBezTo>
                    <a:cubicBezTo>
                      <a:pt x="59690" y="259080"/>
                      <a:pt x="62230" y="247650"/>
                      <a:pt x="72390" y="237490"/>
                    </a:cubicBezTo>
                    <a:cubicBezTo>
                      <a:pt x="81280" y="228600"/>
                      <a:pt x="99060" y="222250"/>
                      <a:pt x="110490" y="223520"/>
                    </a:cubicBezTo>
                    <a:cubicBezTo>
                      <a:pt x="123190" y="224790"/>
                      <a:pt x="135890" y="232410"/>
                      <a:pt x="144780" y="247650"/>
                    </a:cubicBezTo>
                    <a:cubicBezTo>
                      <a:pt x="162560" y="278130"/>
                      <a:pt x="162560" y="370840"/>
                      <a:pt x="166370" y="426720"/>
                    </a:cubicBezTo>
                    <a:cubicBezTo>
                      <a:pt x="168910" y="474980"/>
                      <a:pt x="170180" y="509270"/>
                      <a:pt x="166370" y="562610"/>
                    </a:cubicBezTo>
                    <a:cubicBezTo>
                      <a:pt x="162560" y="637540"/>
                      <a:pt x="158750" y="800100"/>
                      <a:pt x="132080" y="834390"/>
                    </a:cubicBezTo>
                    <a:cubicBezTo>
                      <a:pt x="120650" y="847090"/>
                      <a:pt x="105410" y="850900"/>
                      <a:pt x="92710" y="848360"/>
                    </a:cubicBezTo>
                    <a:cubicBezTo>
                      <a:pt x="78740" y="845820"/>
                      <a:pt x="64770" y="833120"/>
                      <a:pt x="55880" y="814070"/>
                    </a:cubicBezTo>
                    <a:cubicBezTo>
                      <a:pt x="35560" y="768350"/>
                      <a:pt x="46990" y="593090"/>
                      <a:pt x="54610" y="549910"/>
                    </a:cubicBezTo>
                    <a:cubicBezTo>
                      <a:pt x="57150" y="534670"/>
                      <a:pt x="58420" y="527050"/>
                      <a:pt x="66040" y="519430"/>
                    </a:cubicBezTo>
                    <a:cubicBezTo>
                      <a:pt x="73660" y="511810"/>
                      <a:pt x="92710" y="504190"/>
                      <a:pt x="104140" y="505460"/>
                    </a:cubicBezTo>
                    <a:cubicBezTo>
                      <a:pt x="114300" y="505460"/>
                      <a:pt x="125730" y="513080"/>
                      <a:pt x="132080" y="519430"/>
                    </a:cubicBezTo>
                    <a:cubicBezTo>
                      <a:pt x="138430" y="527050"/>
                      <a:pt x="140970" y="534670"/>
                      <a:pt x="143510" y="549910"/>
                    </a:cubicBezTo>
                    <a:cubicBezTo>
                      <a:pt x="151130" y="589280"/>
                      <a:pt x="146050" y="693420"/>
                      <a:pt x="143510" y="777240"/>
                    </a:cubicBezTo>
                    <a:cubicBezTo>
                      <a:pt x="139700" y="882650"/>
                      <a:pt x="135890" y="1082040"/>
                      <a:pt x="119380" y="1131570"/>
                    </a:cubicBezTo>
                    <a:cubicBezTo>
                      <a:pt x="114300" y="1146810"/>
                      <a:pt x="109220" y="1151890"/>
                      <a:pt x="100330" y="1158240"/>
                    </a:cubicBezTo>
                    <a:cubicBezTo>
                      <a:pt x="92710" y="1163320"/>
                      <a:pt x="80010" y="1165860"/>
                      <a:pt x="69850" y="1164590"/>
                    </a:cubicBezTo>
                    <a:cubicBezTo>
                      <a:pt x="60960" y="1163320"/>
                      <a:pt x="48260" y="1158240"/>
                      <a:pt x="41910" y="1150620"/>
                    </a:cubicBezTo>
                    <a:cubicBezTo>
                      <a:pt x="35560" y="1143000"/>
                      <a:pt x="34290" y="1136650"/>
                      <a:pt x="31750" y="1120140"/>
                    </a:cubicBezTo>
                    <a:cubicBezTo>
                      <a:pt x="21590" y="1066800"/>
                      <a:pt x="16510" y="833120"/>
                      <a:pt x="36830" y="756920"/>
                    </a:cubicBezTo>
                    <a:cubicBezTo>
                      <a:pt x="45720" y="717550"/>
                      <a:pt x="60960" y="683260"/>
                      <a:pt x="80010" y="674370"/>
                    </a:cubicBezTo>
                    <a:cubicBezTo>
                      <a:pt x="96520" y="666750"/>
                      <a:pt x="123190" y="675640"/>
                      <a:pt x="137160" y="687070"/>
                    </a:cubicBezTo>
                    <a:cubicBezTo>
                      <a:pt x="152400" y="699770"/>
                      <a:pt x="156210" y="725170"/>
                      <a:pt x="162560" y="750570"/>
                    </a:cubicBezTo>
                    <a:cubicBezTo>
                      <a:pt x="172720" y="787400"/>
                      <a:pt x="176530" y="834390"/>
                      <a:pt x="180340" y="889000"/>
                    </a:cubicBezTo>
                    <a:cubicBezTo>
                      <a:pt x="185420" y="971550"/>
                      <a:pt x="190500" y="1150620"/>
                      <a:pt x="181610" y="1198880"/>
                    </a:cubicBezTo>
                    <a:cubicBezTo>
                      <a:pt x="179070" y="1215390"/>
                      <a:pt x="177800" y="1221740"/>
                      <a:pt x="171450" y="1229360"/>
                    </a:cubicBezTo>
                    <a:cubicBezTo>
                      <a:pt x="162560" y="1236980"/>
                      <a:pt x="144780" y="1245870"/>
                      <a:pt x="132080" y="1243330"/>
                    </a:cubicBezTo>
                    <a:cubicBezTo>
                      <a:pt x="119380" y="1240790"/>
                      <a:pt x="102870" y="1229360"/>
                      <a:pt x="93980" y="1210310"/>
                    </a:cubicBezTo>
                    <a:cubicBezTo>
                      <a:pt x="77470" y="1172210"/>
                      <a:pt x="83820" y="1038860"/>
                      <a:pt x="93980" y="1003300"/>
                    </a:cubicBezTo>
                    <a:cubicBezTo>
                      <a:pt x="99060" y="989330"/>
                      <a:pt x="104140" y="982980"/>
                      <a:pt x="113030" y="976630"/>
                    </a:cubicBezTo>
                    <a:cubicBezTo>
                      <a:pt x="120650" y="971550"/>
                      <a:pt x="133350" y="969010"/>
                      <a:pt x="143510" y="969010"/>
                    </a:cubicBezTo>
                    <a:cubicBezTo>
                      <a:pt x="152400" y="970280"/>
                      <a:pt x="165100" y="976630"/>
                      <a:pt x="171450" y="984250"/>
                    </a:cubicBezTo>
                    <a:cubicBezTo>
                      <a:pt x="177800" y="991870"/>
                      <a:pt x="179070" y="998220"/>
                      <a:pt x="181610" y="1013460"/>
                    </a:cubicBezTo>
                    <a:cubicBezTo>
                      <a:pt x="190500" y="1061720"/>
                      <a:pt x="201930" y="1283970"/>
                      <a:pt x="170180" y="1319530"/>
                    </a:cubicBezTo>
                    <a:cubicBezTo>
                      <a:pt x="156210" y="1336040"/>
                      <a:pt x="121920" y="1341120"/>
                      <a:pt x="110490" y="1329690"/>
                    </a:cubicBezTo>
                    <a:cubicBezTo>
                      <a:pt x="87630" y="1308100"/>
                      <a:pt x="121920" y="1130300"/>
                      <a:pt x="140970" y="1096010"/>
                    </a:cubicBezTo>
                    <a:cubicBezTo>
                      <a:pt x="147320" y="1083310"/>
                      <a:pt x="154940" y="1079500"/>
                      <a:pt x="165100" y="1075690"/>
                    </a:cubicBezTo>
                    <a:cubicBezTo>
                      <a:pt x="173990" y="1071880"/>
                      <a:pt x="186690" y="1070610"/>
                      <a:pt x="195580" y="1075690"/>
                    </a:cubicBezTo>
                    <a:cubicBezTo>
                      <a:pt x="208280" y="1082040"/>
                      <a:pt x="220980" y="1098550"/>
                      <a:pt x="224790" y="1117600"/>
                    </a:cubicBezTo>
                    <a:cubicBezTo>
                      <a:pt x="229870" y="1158240"/>
                      <a:pt x="180340" y="1273810"/>
                      <a:pt x="157480" y="1313180"/>
                    </a:cubicBezTo>
                    <a:cubicBezTo>
                      <a:pt x="144780" y="1333500"/>
                      <a:pt x="132080" y="1348740"/>
                      <a:pt x="119380" y="1353820"/>
                    </a:cubicBezTo>
                    <a:cubicBezTo>
                      <a:pt x="109220" y="1357630"/>
                      <a:pt x="96520" y="1355090"/>
                      <a:pt x="87630" y="1350010"/>
                    </a:cubicBezTo>
                    <a:cubicBezTo>
                      <a:pt x="78740" y="1346200"/>
                      <a:pt x="69850" y="1337310"/>
                      <a:pt x="67310" y="1327150"/>
                    </a:cubicBezTo>
                    <a:cubicBezTo>
                      <a:pt x="63500" y="1314450"/>
                      <a:pt x="78740" y="1277620"/>
                      <a:pt x="78740" y="1277620"/>
                    </a:cubicBezTo>
                    <a:cubicBezTo>
                      <a:pt x="78740" y="1277620"/>
                      <a:pt x="72390" y="1328420"/>
                      <a:pt x="68580" y="1328420"/>
                    </a:cubicBezTo>
                    <a:cubicBezTo>
                      <a:pt x="60960" y="1328420"/>
                      <a:pt x="30480" y="1179830"/>
                      <a:pt x="40640" y="1141730"/>
                    </a:cubicBezTo>
                    <a:cubicBezTo>
                      <a:pt x="45720" y="1122680"/>
                      <a:pt x="59690" y="1107440"/>
                      <a:pt x="71120" y="1102360"/>
                    </a:cubicBezTo>
                    <a:cubicBezTo>
                      <a:pt x="81280" y="1097280"/>
                      <a:pt x="93980" y="1099820"/>
                      <a:pt x="102870" y="1103630"/>
                    </a:cubicBezTo>
                    <a:cubicBezTo>
                      <a:pt x="111760" y="1107440"/>
                      <a:pt x="120650" y="1112520"/>
                      <a:pt x="125730" y="1125220"/>
                    </a:cubicBezTo>
                    <a:cubicBezTo>
                      <a:pt x="138430" y="1156970"/>
                      <a:pt x="133350" y="1282700"/>
                      <a:pt x="119380" y="1318260"/>
                    </a:cubicBezTo>
                    <a:cubicBezTo>
                      <a:pt x="111760" y="1334770"/>
                      <a:pt x="101600" y="1344930"/>
                      <a:pt x="91440" y="1348740"/>
                    </a:cubicBezTo>
                    <a:cubicBezTo>
                      <a:pt x="82550" y="1353820"/>
                      <a:pt x="69850" y="1353820"/>
                      <a:pt x="59690" y="1348740"/>
                    </a:cubicBezTo>
                    <a:cubicBezTo>
                      <a:pt x="49530" y="1344930"/>
                      <a:pt x="39370" y="1334770"/>
                      <a:pt x="33020" y="1318260"/>
                    </a:cubicBezTo>
                    <a:cubicBezTo>
                      <a:pt x="20320" y="1286510"/>
                      <a:pt x="13970" y="1184910"/>
                      <a:pt x="27940" y="1153160"/>
                    </a:cubicBezTo>
                    <a:cubicBezTo>
                      <a:pt x="35560" y="1135380"/>
                      <a:pt x="53340" y="1122680"/>
                      <a:pt x="66040" y="1118870"/>
                    </a:cubicBezTo>
                    <a:cubicBezTo>
                      <a:pt x="76200" y="1116330"/>
                      <a:pt x="88900" y="1121410"/>
                      <a:pt x="96520" y="1126490"/>
                    </a:cubicBezTo>
                    <a:cubicBezTo>
                      <a:pt x="104140" y="1132840"/>
                      <a:pt x="110490" y="1139190"/>
                      <a:pt x="114300" y="1153160"/>
                    </a:cubicBezTo>
                    <a:cubicBezTo>
                      <a:pt x="125730" y="1188720"/>
                      <a:pt x="138430" y="1348740"/>
                      <a:pt x="113030" y="1369060"/>
                    </a:cubicBezTo>
                    <a:cubicBezTo>
                      <a:pt x="97790" y="1380490"/>
                      <a:pt x="46990" y="1365250"/>
                      <a:pt x="43180" y="1353820"/>
                    </a:cubicBezTo>
                    <a:cubicBezTo>
                      <a:pt x="40640" y="1344930"/>
                      <a:pt x="62230" y="1319530"/>
                      <a:pt x="74930" y="1314450"/>
                    </a:cubicBezTo>
                    <a:cubicBezTo>
                      <a:pt x="83820" y="1310640"/>
                      <a:pt x="96520" y="1311910"/>
                      <a:pt x="105410" y="1315720"/>
                    </a:cubicBezTo>
                    <a:cubicBezTo>
                      <a:pt x="115570" y="1320800"/>
                      <a:pt x="123190" y="1328420"/>
                      <a:pt x="128270" y="1338580"/>
                    </a:cubicBezTo>
                    <a:cubicBezTo>
                      <a:pt x="137160" y="1353820"/>
                      <a:pt x="133350" y="1386840"/>
                      <a:pt x="140970" y="1407160"/>
                    </a:cubicBezTo>
                    <a:cubicBezTo>
                      <a:pt x="147320" y="1427480"/>
                      <a:pt x="165100" y="1438910"/>
                      <a:pt x="170180" y="1459230"/>
                    </a:cubicBezTo>
                    <a:cubicBezTo>
                      <a:pt x="177800" y="1485900"/>
                      <a:pt x="180340" y="1531620"/>
                      <a:pt x="173990" y="1558290"/>
                    </a:cubicBezTo>
                    <a:cubicBezTo>
                      <a:pt x="170180" y="1577340"/>
                      <a:pt x="162560" y="1595120"/>
                      <a:pt x="151130" y="1605280"/>
                    </a:cubicBezTo>
                    <a:cubicBezTo>
                      <a:pt x="139700" y="1614170"/>
                      <a:pt x="121920" y="1615440"/>
                      <a:pt x="105410" y="1615440"/>
                    </a:cubicBezTo>
                    <a:cubicBezTo>
                      <a:pt x="87630" y="1615440"/>
                      <a:pt x="59690" y="1614170"/>
                      <a:pt x="43180" y="1605280"/>
                    </a:cubicBezTo>
                    <a:cubicBezTo>
                      <a:pt x="30480" y="1597660"/>
                      <a:pt x="20320" y="1584960"/>
                      <a:pt x="13970" y="1572260"/>
                    </a:cubicBezTo>
                    <a:cubicBezTo>
                      <a:pt x="6350" y="1558290"/>
                      <a:pt x="0" y="1541780"/>
                      <a:pt x="1270" y="1525270"/>
                    </a:cubicBezTo>
                    <a:cubicBezTo>
                      <a:pt x="1270" y="1506220"/>
                      <a:pt x="11430" y="1478280"/>
                      <a:pt x="24130" y="1468120"/>
                    </a:cubicBezTo>
                    <a:cubicBezTo>
                      <a:pt x="35560" y="1457960"/>
                      <a:pt x="52070" y="1457960"/>
                      <a:pt x="68580" y="1456690"/>
                    </a:cubicBezTo>
                    <a:cubicBezTo>
                      <a:pt x="88900" y="1456690"/>
                      <a:pt x="119380" y="1456690"/>
                      <a:pt x="138430" y="1466850"/>
                    </a:cubicBezTo>
                    <a:cubicBezTo>
                      <a:pt x="157480" y="1477010"/>
                      <a:pt x="175260" y="1499870"/>
                      <a:pt x="184150" y="1517650"/>
                    </a:cubicBezTo>
                    <a:cubicBezTo>
                      <a:pt x="191770" y="1531620"/>
                      <a:pt x="193040" y="1545590"/>
                      <a:pt x="194310" y="1560830"/>
                    </a:cubicBezTo>
                    <a:cubicBezTo>
                      <a:pt x="195580" y="1578610"/>
                      <a:pt x="198120" y="1602740"/>
                      <a:pt x="190500" y="1619250"/>
                    </a:cubicBezTo>
                    <a:cubicBezTo>
                      <a:pt x="182880" y="1633220"/>
                      <a:pt x="166370" y="1645920"/>
                      <a:pt x="152400" y="1652270"/>
                    </a:cubicBezTo>
                    <a:cubicBezTo>
                      <a:pt x="138430" y="1657350"/>
                      <a:pt x="114300" y="1662430"/>
                      <a:pt x="105410" y="1654810"/>
                    </a:cubicBezTo>
                    <a:cubicBezTo>
                      <a:pt x="93980" y="1645920"/>
                      <a:pt x="88900" y="1605280"/>
                      <a:pt x="97790" y="1593850"/>
                    </a:cubicBezTo>
                    <a:cubicBezTo>
                      <a:pt x="105410" y="1584960"/>
                      <a:pt x="138430" y="1581150"/>
                      <a:pt x="147320" y="1588770"/>
                    </a:cubicBezTo>
                    <a:cubicBezTo>
                      <a:pt x="156210" y="1596390"/>
                      <a:pt x="154940" y="1640840"/>
                      <a:pt x="151130" y="1640840"/>
                    </a:cubicBezTo>
                    <a:cubicBezTo>
                      <a:pt x="147320" y="1642110"/>
                      <a:pt x="133350" y="1615440"/>
                      <a:pt x="128270" y="1596390"/>
                    </a:cubicBezTo>
                    <a:cubicBezTo>
                      <a:pt x="120650" y="1570990"/>
                      <a:pt x="107950" y="1520190"/>
                      <a:pt x="119380" y="1497330"/>
                    </a:cubicBezTo>
                    <a:cubicBezTo>
                      <a:pt x="125730" y="1482090"/>
                      <a:pt x="148590" y="1466850"/>
                      <a:pt x="162560" y="1466850"/>
                    </a:cubicBezTo>
                    <a:cubicBezTo>
                      <a:pt x="177800" y="1468120"/>
                      <a:pt x="200660" y="1488440"/>
                      <a:pt x="204470" y="1502410"/>
                    </a:cubicBezTo>
                    <a:cubicBezTo>
                      <a:pt x="208280" y="1513840"/>
                      <a:pt x="201930" y="1532890"/>
                      <a:pt x="193040" y="1541780"/>
                    </a:cubicBezTo>
                    <a:cubicBezTo>
                      <a:pt x="185420" y="1550670"/>
                      <a:pt x="166370" y="1557020"/>
                      <a:pt x="153670" y="1555750"/>
                    </a:cubicBezTo>
                    <a:cubicBezTo>
                      <a:pt x="142240" y="1553210"/>
                      <a:pt x="127000" y="1540510"/>
                      <a:pt x="120650" y="1530350"/>
                    </a:cubicBezTo>
                    <a:cubicBezTo>
                      <a:pt x="115570" y="1522730"/>
                      <a:pt x="114300" y="1511300"/>
                      <a:pt x="118110" y="1502410"/>
                    </a:cubicBezTo>
                    <a:cubicBezTo>
                      <a:pt x="120650" y="1490980"/>
                      <a:pt x="133350" y="1475740"/>
                      <a:pt x="144780" y="1470660"/>
                    </a:cubicBezTo>
                    <a:cubicBezTo>
                      <a:pt x="156210" y="1465580"/>
                      <a:pt x="175260" y="1469390"/>
                      <a:pt x="185420" y="1474470"/>
                    </a:cubicBezTo>
                    <a:cubicBezTo>
                      <a:pt x="194310" y="1479550"/>
                      <a:pt x="198120" y="1485900"/>
                      <a:pt x="203200" y="1497330"/>
                    </a:cubicBezTo>
                    <a:cubicBezTo>
                      <a:pt x="214630" y="1525270"/>
                      <a:pt x="234950" y="1625600"/>
                      <a:pt x="218440" y="1653540"/>
                    </a:cubicBezTo>
                    <a:cubicBezTo>
                      <a:pt x="208280" y="1671320"/>
                      <a:pt x="184150" y="1673860"/>
                      <a:pt x="162560" y="1677670"/>
                    </a:cubicBezTo>
                    <a:cubicBezTo>
                      <a:pt x="135890" y="1682750"/>
                      <a:pt x="92710" y="1684020"/>
                      <a:pt x="69850" y="1676400"/>
                    </a:cubicBezTo>
                    <a:cubicBezTo>
                      <a:pt x="53340" y="1668780"/>
                      <a:pt x="39370" y="1657350"/>
                      <a:pt x="33020" y="1643380"/>
                    </a:cubicBezTo>
                    <a:cubicBezTo>
                      <a:pt x="26670" y="1629410"/>
                      <a:pt x="25400" y="1602740"/>
                      <a:pt x="34290" y="1590040"/>
                    </a:cubicBezTo>
                    <a:cubicBezTo>
                      <a:pt x="43180" y="1576070"/>
                      <a:pt x="73660" y="1562100"/>
                      <a:pt x="88900" y="1565910"/>
                    </a:cubicBezTo>
                    <a:cubicBezTo>
                      <a:pt x="102870" y="1568450"/>
                      <a:pt x="120650" y="1600200"/>
                      <a:pt x="120650" y="1600200"/>
                    </a:cubicBezTo>
                    <a:cubicBezTo>
                      <a:pt x="120650" y="1600200"/>
                      <a:pt x="95250" y="1579880"/>
                      <a:pt x="85090" y="1558290"/>
                    </a:cubicBezTo>
                    <a:cubicBezTo>
                      <a:pt x="66040" y="1515110"/>
                      <a:pt x="36830" y="1379220"/>
                      <a:pt x="45720" y="1343660"/>
                    </a:cubicBezTo>
                    <a:cubicBezTo>
                      <a:pt x="48260" y="1329690"/>
                      <a:pt x="55880" y="1323340"/>
                      <a:pt x="64770" y="1318260"/>
                    </a:cubicBezTo>
                    <a:cubicBezTo>
                      <a:pt x="73660" y="1313180"/>
                      <a:pt x="86360" y="1311910"/>
                      <a:pt x="95250" y="1313180"/>
                    </a:cubicBezTo>
                    <a:cubicBezTo>
                      <a:pt x="105410" y="1314450"/>
                      <a:pt x="116840" y="1322070"/>
                      <a:pt x="123190" y="1329690"/>
                    </a:cubicBezTo>
                    <a:cubicBezTo>
                      <a:pt x="128270" y="1337310"/>
                      <a:pt x="132080" y="1350010"/>
                      <a:pt x="132080" y="1358900"/>
                    </a:cubicBezTo>
                    <a:cubicBezTo>
                      <a:pt x="132080" y="1369060"/>
                      <a:pt x="130810" y="1379220"/>
                      <a:pt x="124460" y="1388110"/>
                    </a:cubicBezTo>
                    <a:cubicBezTo>
                      <a:pt x="115570" y="1402080"/>
                      <a:pt x="86360" y="1430020"/>
                      <a:pt x="69850" y="1428750"/>
                    </a:cubicBezTo>
                    <a:cubicBezTo>
                      <a:pt x="53340" y="1426210"/>
                      <a:pt x="33020" y="1397000"/>
                      <a:pt x="24130" y="1369060"/>
                    </a:cubicBezTo>
                    <a:cubicBezTo>
                      <a:pt x="7620" y="1319530"/>
                      <a:pt x="10160" y="1178560"/>
                      <a:pt x="31750" y="1143000"/>
                    </a:cubicBezTo>
                    <a:cubicBezTo>
                      <a:pt x="41910" y="1126490"/>
                      <a:pt x="63500" y="1117600"/>
                      <a:pt x="76200" y="1118870"/>
                    </a:cubicBezTo>
                    <a:cubicBezTo>
                      <a:pt x="90170" y="1121410"/>
                      <a:pt x="106680" y="1135380"/>
                      <a:pt x="114300" y="1153160"/>
                    </a:cubicBezTo>
                    <a:cubicBezTo>
                      <a:pt x="129540" y="1184910"/>
                      <a:pt x="128270" y="1287780"/>
                      <a:pt x="119380" y="1318260"/>
                    </a:cubicBezTo>
                    <a:cubicBezTo>
                      <a:pt x="115570" y="1332230"/>
                      <a:pt x="109220" y="1338580"/>
                      <a:pt x="101600" y="1343660"/>
                    </a:cubicBezTo>
                    <a:cubicBezTo>
                      <a:pt x="92710" y="1350010"/>
                      <a:pt x="80010" y="1352550"/>
                      <a:pt x="69850" y="1351280"/>
                    </a:cubicBezTo>
                    <a:cubicBezTo>
                      <a:pt x="60960" y="1350010"/>
                      <a:pt x="49530" y="1344930"/>
                      <a:pt x="41910" y="1337310"/>
                    </a:cubicBezTo>
                    <a:cubicBezTo>
                      <a:pt x="35560" y="1329690"/>
                      <a:pt x="34290" y="1320800"/>
                      <a:pt x="31750" y="1308100"/>
                    </a:cubicBezTo>
                    <a:cubicBezTo>
                      <a:pt x="26670" y="1283970"/>
                      <a:pt x="27940" y="1238250"/>
                      <a:pt x="31750" y="1205230"/>
                    </a:cubicBezTo>
                    <a:cubicBezTo>
                      <a:pt x="35560" y="1173480"/>
                      <a:pt x="40640" y="1129030"/>
                      <a:pt x="53340" y="1112520"/>
                    </a:cubicBezTo>
                    <a:cubicBezTo>
                      <a:pt x="60960" y="1103630"/>
                      <a:pt x="72390" y="1101090"/>
                      <a:pt x="82550" y="1099820"/>
                    </a:cubicBezTo>
                    <a:cubicBezTo>
                      <a:pt x="91440" y="1099820"/>
                      <a:pt x="104140" y="1101090"/>
                      <a:pt x="111760" y="1108710"/>
                    </a:cubicBezTo>
                    <a:cubicBezTo>
                      <a:pt x="124460" y="1120140"/>
                      <a:pt x="132080" y="1144270"/>
                      <a:pt x="138430" y="1170940"/>
                    </a:cubicBezTo>
                    <a:cubicBezTo>
                      <a:pt x="146050" y="1214120"/>
                      <a:pt x="157480" y="1320800"/>
                      <a:pt x="138430" y="1343660"/>
                    </a:cubicBezTo>
                    <a:cubicBezTo>
                      <a:pt x="127000" y="1356360"/>
                      <a:pt x="100330" y="1356360"/>
                      <a:pt x="87630" y="1350010"/>
                    </a:cubicBezTo>
                    <a:cubicBezTo>
                      <a:pt x="76200" y="1343660"/>
                      <a:pt x="66040" y="1325880"/>
                      <a:pt x="64770" y="1305560"/>
                    </a:cubicBezTo>
                    <a:cubicBezTo>
                      <a:pt x="60960" y="1261110"/>
                      <a:pt x="116840" y="1116330"/>
                      <a:pt x="147320" y="1087120"/>
                    </a:cubicBezTo>
                    <a:cubicBezTo>
                      <a:pt x="160020" y="1074420"/>
                      <a:pt x="173990" y="1071880"/>
                      <a:pt x="185420" y="1073150"/>
                    </a:cubicBezTo>
                    <a:cubicBezTo>
                      <a:pt x="195580" y="1074420"/>
                      <a:pt x="207010" y="1079500"/>
                      <a:pt x="213360" y="1088390"/>
                    </a:cubicBezTo>
                    <a:cubicBezTo>
                      <a:pt x="222250" y="1098550"/>
                      <a:pt x="226060" y="1117600"/>
                      <a:pt x="228600" y="1134110"/>
                    </a:cubicBezTo>
                    <a:cubicBezTo>
                      <a:pt x="231140" y="1150620"/>
                      <a:pt x="227330" y="1165860"/>
                      <a:pt x="224790" y="1189990"/>
                    </a:cubicBezTo>
                    <a:cubicBezTo>
                      <a:pt x="218440" y="1230630"/>
                      <a:pt x="207010" y="1319530"/>
                      <a:pt x="187960" y="1356360"/>
                    </a:cubicBezTo>
                    <a:cubicBezTo>
                      <a:pt x="175260" y="1379220"/>
                      <a:pt x="160020" y="1402080"/>
                      <a:pt x="142240" y="1402080"/>
                    </a:cubicBezTo>
                    <a:cubicBezTo>
                      <a:pt x="123190" y="1403350"/>
                      <a:pt x="87630" y="1370330"/>
                      <a:pt x="78740" y="1346200"/>
                    </a:cubicBezTo>
                    <a:cubicBezTo>
                      <a:pt x="68580" y="1319530"/>
                      <a:pt x="90170" y="1287780"/>
                      <a:pt x="92710" y="1247140"/>
                    </a:cubicBezTo>
                    <a:cubicBezTo>
                      <a:pt x="97790" y="1184910"/>
                      <a:pt x="82550" y="1042670"/>
                      <a:pt x="93980" y="1003300"/>
                    </a:cubicBezTo>
                    <a:cubicBezTo>
                      <a:pt x="99060" y="989330"/>
                      <a:pt x="104140" y="982980"/>
                      <a:pt x="113030" y="976630"/>
                    </a:cubicBezTo>
                    <a:cubicBezTo>
                      <a:pt x="120650" y="971550"/>
                      <a:pt x="133350" y="969010"/>
                      <a:pt x="143510" y="969010"/>
                    </a:cubicBezTo>
                    <a:cubicBezTo>
                      <a:pt x="152400" y="970280"/>
                      <a:pt x="165100" y="976630"/>
                      <a:pt x="171450" y="984250"/>
                    </a:cubicBezTo>
                    <a:cubicBezTo>
                      <a:pt x="177800" y="991870"/>
                      <a:pt x="180340" y="999490"/>
                      <a:pt x="181610" y="1013460"/>
                    </a:cubicBezTo>
                    <a:cubicBezTo>
                      <a:pt x="187960" y="1051560"/>
                      <a:pt x="195580" y="1186180"/>
                      <a:pt x="176530" y="1220470"/>
                    </a:cubicBezTo>
                    <a:cubicBezTo>
                      <a:pt x="168910" y="1234440"/>
                      <a:pt x="154940" y="1243330"/>
                      <a:pt x="143510" y="1243330"/>
                    </a:cubicBezTo>
                    <a:cubicBezTo>
                      <a:pt x="129540" y="1244600"/>
                      <a:pt x="109220" y="1238250"/>
                      <a:pt x="97790" y="1220470"/>
                    </a:cubicBezTo>
                    <a:cubicBezTo>
                      <a:pt x="71120" y="1174750"/>
                      <a:pt x="97790" y="981710"/>
                      <a:pt x="91440" y="894080"/>
                    </a:cubicBezTo>
                    <a:cubicBezTo>
                      <a:pt x="86360" y="834390"/>
                      <a:pt x="55880" y="755650"/>
                      <a:pt x="71120" y="744220"/>
                    </a:cubicBezTo>
                    <a:cubicBezTo>
                      <a:pt x="80010" y="737870"/>
                      <a:pt x="111760" y="750570"/>
                      <a:pt x="124460" y="770890"/>
                    </a:cubicBezTo>
                    <a:cubicBezTo>
                      <a:pt x="154940" y="819150"/>
                      <a:pt x="130810" y="1069340"/>
                      <a:pt x="120650" y="1121410"/>
                    </a:cubicBezTo>
                    <a:cubicBezTo>
                      <a:pt x="116840" y="1136650"/>
                      <a:pt x="115570" y="1143000"/>
                      <a:pt x="109220" y="1150620"/>
                    </a:cubicBezTo>
                    <a:cubicBezTo>
                      <a:pt x="100330" y="1159510"/>
                      <a:pt x="81280" y="1165860"/>
                      <a:pt x="69850" y="1164590"/>
                    </a:cubicBezTo>
                    <a:cubicBezTo>
                      <a:pt x="59690" y="1164590"/>
                      <a:pt x="48260" y="1158240"/>
                      <a:pt x="41910" y="1150620"/>
                    </a:cubicBezTo>
                    <a:cubicBezTo>
                      <a:pt x="35560" y="1143000"/>
                      <a:pt x="34290" y="1136650"/>
                      <a:pt x="31750" y="1120140"/>
                    </a:cubicBezTo>
                    <a:cubicBezTo>
                      <a:pt x="20320" y="1050290"/>
                      <a:pt x="33020" y="605790"/>
                      <a:pt x="55880" y="538480"/>
                    </a:cubicBezTo>
                    <a:cubicBezTo>
                      <a:pt x="60960" y="523240"/>
                      <a:pt x="66040" y="518160"/>
                      <a:pt x="73660" y="513080"/>
                    </a:cubicBezTo>
                    <a:cubicBezTo>
                      <a:pt x="81280" y="506730"/>
                      <a:pt x="93980" y="502920"/>
                      <a:pt x="104140" y="505460"/>
                    </a:cubicBezTo>
                    <a:cubicBezTo>
                      <a:pt x="116840" y="508000"/>
                      <a:pt x="133350" y="519430"/>
                      <a:pt x="142240" y="538480"/>
                    </a:cubicBezTo>
                    <a:cubicBezTo>
                      <a:pt x="162560" y="584200"/>
                      <a:pt x="152400" y="760730"/>
                      <a:pt x="143510" y="805180"/>
                    </a:cubicBezTo>
                    <a:cubicBezTo>
                      <a:pt x="140970" y="820420"/>
                      <a:pt x="138430" y="826770"/>
                      <a:pt x="132080" y="834390"/>
                    </a:cubicBezTo>
                    <a:cubicBezTo>
                      <a:pt x="124460" y="842010"/>
                      <a:pt x="113030" y="847090"/>
                      <a:pt x="102870" y="848360"/>
                    </a:cubicBezTo>
                    <a:cubicBezTo>
                      <a:pt x="93980" y="849630"/>
                      <a:pt x="81280" y="845820"/>
                      <a:pt x="73660" y="839470"/>
                    </a:cubicBezTo>
                    <a:cubicBezTo>
                      <a:pt x="64770" y="834390"/>
                      <a:pt x="59690" y="828040"/>
                      <a:pt x="55880" y="814070"/>
                    </a:cubicBezTo>
                    <a:cubicBezTo>
                      <a:pt x="45720" y="773430"/>
                      <a:pt x="74930" y="651510"/>
                      <a:pt x="77470" y="562610"/>
                    </a:cubicBezTo>
                    <a:cubicBezTo>
                      <a:pt x="80010" y="463550"/>
                      <a:pt x="48260" y="288290"/>
                      <a:pt x="66040" y="246380"/>
                    </a:cubicBezTo>
                    <a:cubicBezTo>
                      <a:pt x="72390" y="233680"/>
                      <a:pt x="80010" y="229870"/>
                      <a:pt x="90170" y="226060"/>
                    </a:cubicBezTo>
                    <a:cubicBezTo>
                      <a:pt x="99060" y="222250"/>
                      <a:pt x="111760" y="220980"/>
                      <a:pt x="121920" y="226060"/>
                    </a:cubicBezTo>
                    <a:cubicBezTo>
                      <a:pt x="133350" y="232410"/>
                      <a:pt x="144780" y="246380"/>
                      <a:pt x="149860" y="267970"/>
                    </a:cubicBezTo>
                    <a:cubicBezTo>
                      <a:pt x="163830" y="325120"/>
                      <a:pt x="138430" y="552450"/>
                      <a:pt x="115570" y="603250"/>
                    </a:cubicBezTo>
                    <a:cubicBezTo>
                      <a:pt x="107950" y="621030"/>
                      <a:pt x="99060" y="629920"/>
                      <a:pt x="87630" y="633730"/>
                    </a:cubicBezTo>
                    <a:cubicBezTo>
                      <a:pt x="78740" y="638810"/>
                      <a:pt x="66040" y="637540"/>
                      <a:pt x="57150" y="633730"/>
                    </a:cubicBezTo>
                    <a:cubicBezTo>
                      <a:pt x="46990" y="631190"/>
                      <a:pt x="38100" y="623570"/>
                      <a:pt x="33020" y="613410"/>
                    </a:cubicBezTo>
                    <a:cubicBezTo>
                      <a:pt x="25400" y="599440"/>
                      <a:pt x="25400" y="580390"/>
                      <a:pt x="24130" y="551180"/>
                    </a:cubicBezTo>
                    <a:cubicBezTo>
                      <a:pt x="17780" y="482600"/>
                      <a:pt x="6350" y="260350"/>
                      <a:pt x="17780" y="209550"/>
                    </a:cubicBezTo>
                    <a:cubicBezTo>
                      <a:pt x="21590" y="194310"/>
                      <a:pt x="25400" y="187960"/>
                      <a:pt x="31750" y="181610"/>
                    </a:cubicBezTo>
                    <a:cubicBezTo>
                      <a:pt x="39370" y="175260"/>
                      <a:pt x="50800" y="168910"/>
                      <a:pt x="60960" y="170180"/>
                    </a:cubicBezTo>
                    <a:cubicBezTo>
                      <a:pt x="74930" y="171450"/>
                      <a:pt x="92710" y="181610"/>
                      <a:pt x="102870" y="199390"/>
                    </a:cubicBezTo>
                    <a:cubicBezTo>
                      <a:pt x="123190" y="231140"/>
                      <a:pt x="128270" y="328930"/>
                      <a:pt x="128270" y="379730"/>
                    </a:cubicBezTo>
                    <a:cubicBezTo>
                      <a:pt x="127000" y="415290"/>
                      <a:pt x="128270" y="455930"/>
                      <a:pt x="113030" y="472440"/>
                    </a:cubicBezTo>
                    <a:cubicBezTo>
                      <a:pt x="102870" y="483870"/>
                      <a:pt x="77470" y="488950"/>
                      <a:pt x="64770" y="483870"/>
                    </a:cubicBezTo>
                    <a:cubicBezTo>
                      <a:pt x="50800" y="478790"/>
                      <a:pt x="39370" y="462280"/>
                      <a:pt x="33020" y="439420"/>
                    </a:cubicBezTo>
                    <a:cubicBezTo>
                      <a:pt x="17780" y="392430"/>
                      <a:pt x="29210" y="247650"/>
                      <a:pt x="33020" y="198120"/>
                    </a:cubicBezTo>
                    <a:cubicBezTo>
                      <a:pt x="34290" y="175260"/>
                      <a:pt x="34290" y="163830"/>
                      <a:pt x="40640" y="148590"/>
                    </a:cubicBezTo>
                    <a:cubicBezTo>
                      <a:pt x="46990" y="133350"/>
                      <a:pt x="58420" y="110490"/>
                      <a:pt x="72390" y="106680"/>
                    </a:cubicBezTo>
                    <a:cubicBezTo>
                      <a:pt x="88900" y="102870"/>
                      <a:pt x="123190" y="115570"/>
                      <a:pt x="134620" y="132080"/>
                    </a:cubicBezTo>
                    <a:cubicBezTo>
                      <a:pt x="147320" y="147320"/>
                      <a:pt x="143510" y="179070"/>
                      <a:pt x="143510" y="204470"/>
                    </a:cubicBezTo>
                    <a:cubicBezTo>
                      <a:pt x="142240" y="233680"/>
                      <a:pt x="140970" y="279400"/>
                      <a:pt x="129540" y="295910"/>
                    </a:cubicBezTo>
                    <a:cubicBezTo>
                      <a:pt x="121920" y="304800"/>
                      <a:pt x="111760" y="309880"/>
                      <a:pt x="101600" y="309880"/>
                    </a:cubicBezTo>
                    <a:cubicBezTo>
                      <a:pt x="90170" y="311150"/>
                      <a:pt x="72390" y="308610"/>
                      <a:pt x="62230" y="295910"/>
                    </a:cubicBezTo>
                    <a:cubicBezTo>
                      <a:pt x="45720" y="275590"/>
                      <a:pt x="39370" y="210820"/>
                      <a:pt x="39370" y="170180"/>
                    </a:cubicBezTo>
                    <a:cubicBezTo>
                      <a:pt x="40640" y="130810"/>
                      <a:pt x="45720" y="80010"/>
                      <a:pt x="63500" y="57150"/>
                    </a:cubicBezTo>
                    <a:cubicBezTo>
                      <a:pt x="73660" y="43180"/>
                      <a:pt x="93980" y="31750"/>
                      <a:pt x="107950" y="34290"/>
                    </a:cubicBezTo>
                    <a:cubicBezTo>
                      <a:pt x="121920" y="35560"/>
                      <a:pt x="138430" y="50800"/>
                      <a:pt x="146050" y="67310"/>
                    </a:cubicBezTo>
                    <a:cubicBezTo>
                      <a:pt x="156210" y="90170"/>
                      <a:pt x="152400" y="140970"/>
                      <a:pt x="147320" y="162560"/>
                    </a:cubicBezTo>
                    <a:cubicBezTo>
                      <a:pt x="144780" y="175260"/>
                      <a:pt x="142240" y="184150"/>
                      <a:pt x="133350" y="191770"/>
                    </a:cubicBezTo>
                    <a:cubicBezTo>
                      <a:pt x="124460" y="198120"/>
                      <a:pt x="105410" y="204470"/>
                      <a:pt x="93980" y="201930"/>
                    </a:cubicBezTo>
                    <a:cubicBezTo>
                      <a:pt x="82550" y="199390"/>
                      <a:pt x="68580" y="189230"/>
                      <a:pt x="62230" y="175260"/>
                    </a:cubicBezTo>
                    <a:cubicBezTo>
                      <a:pt x="50800" y="148590"/>
                      <a:pt x="62230" y="67310"/>
                      <a:pt x="69850" y="39370"/>
                    </a:cubicBezTo>
                    <a:cubicBezTo>
                      <a:pt x="73660" y="25400"/>
                      <a:pt x="77470" y="17780"/>
                      <a:pt x="85090" y="11430"/>
                    </a:cubicBezTo>
                    <a:cubicBezTo>
                      <a:pt x="92710" y="5080"/>
                      <a:pt x="105410" y="0"/>
                      <a:pt x="114300" y="0"/>
                    </a:cubicBezTo>
                    <a:cubicBezTo>
                      <a:pt x="124460" y="0"/>
                      <a:pt x="137160" y="3810"/>
                      <a:pt x="143510" y="11430"/>
                    </a:cubicBezTo>
                    <a:cubicBezTo>
                      <a:pt x="152400" y="20320"/>
                      <a:pt x="158750" y="49530"/>
                      <a:pt x="158750" y="49530"/>
                    </a:cubicBezTo>
                  </a:path>
                </a:pathLst>
              </a:custGeom>
              <a:solidFill>
                <a:srgbClr val="FFFFFF"/>
              </a:solidFill>
              <a:ln cap="sq">
                <a:noFill/>
                <a:prstDash val="solid"/>
                <a:miter/>
              </a:ln>
            </p:spPr>
          </p:sp>
        </p:grpSp>
        <p:grpSp>
          <p:nvGrpSpPr>
            <p:cNvPr name="Group 13" id="13"/>
            <p:cNvGrpSpPr/>
            <p:nvPr/>
          </p:nvGrpSpPr>
          <p:grpSpPr>
            <a:xfrm rot="0">
              <a:off x="7476032" y="3465738"/>
              <a:ext cx="8168640" cy="3629322"/>
              <a:chOff x="0" y="0"/>
              <a:chExt cx="8168640" cy="3629322"/>
            </a:xfrm>
          </p:grpSpPr>
          <p:sp>
            <p:nvSpPr>
              <p:cNvPr name="Freeform 14" id="14"/>
              <p:cNvSpPr/>
              <p:nvPr/>
            </p:nvSpPr>
            <p:spPr>
              <a:xfrm flipH="false" flipV="false" rot="0">
                <a:off x="46990" y="3354"/>
                <a:ext cx="8128000" cy="3593543"/>
              </a:xfrm>
              <a:custGeom>
                <a:avLst/>
                <a:gdLst/>
                <a:ahLst/>
                <a:cxnLst/>
                <a:rect r="r" b="b" t="t" l="l"/>
                <a:pathLst>
                  <a:path h="3593543" w="8128000">
                    <a:moveTo>
                      <a:pt x="1381760" y="1974548"/>
                    </a:moveTo>
                    <a:cubicBezTo>
                      <a:pt x="1356360" y="2119900"/>
                      <a:pt x="972820" y="1957777"/>
                      <a:pt x="889000" y="2024862"/>
                    </a:cubicBezTo>
                    <a:cubicBezTo>
                      <a:pt x="803910" y="2091948"/>
                      <a:pt x="807720" y="2418430"/>
                      <a:pt x="894080" y="2483279"/>
                    </a:cubicBezTo>
                    <a:cubicBezTo>
                      <a:pt x="982980" y="2549247"/>
                      <a:pt x="1325880" y="2349108"/>
                      <a:pt x="1426210" y="2409485"/>
                    </a:cubicBezTo>
                    <a:cubicBezTo>
                      <a:pt x="1513840" y="2463154"/>
                      <a:pt x="1544320" y="2751621"/>
                      <a:pt x="1511300" y="2767274"/>
                    </a:cubicBezTo>
                    <a:cubicBezTo>
                      <a:pt x="1478280" y="2781810"/>
                      <a:pt x="1210310" y="2551483"/>
                      <a:pt x="1230630" y="2505641"/>
                    </a:cubicBezTo>
                    <a:cubicBezTo>
                      <a:pt x="1252220" y="2459799"/>
                      <a:pt x="1496060" y="2486634"/>
                      <a:pt x="1633220" y="2488870"/>
                    </a:cubicBezTo>
                    <a:cubicBezTo>
                      <a:pt x="1778000" y="2491106"/>
                      <a:pt x="1893570" y="2516822"/>
                      <a:pt x="2078990" y="2520176"/>
                    </a:cubicBezTo>
                    <a:cubicBezTo>
                      <a:pt x="2385060" y="2524649"/>
                      <a:pt x="2988310" y="2432965"/>
                      <a:pt x="3299460" y="2472098"/>
                    </a:cubicBezTo>
                    <a:cubicBezTo>
                      <a:pt x="3500120" y="2497814"/>
                      <a:pt x="3689350" y="2522413"/>
                      <a:pt x="3783330" y="2619686"/>
                    </a:cubicBezTo>
                    <a:cubicBezTo>
                      <a:pt x="3873500" y="2716960"/>
                      <a:pt x="3912870" y="2943933"/>
                      <a:pt x="3859530" y="3050151"/>
                    </a:cubicBezTo>
                    <a:cubicBezTo>
                      <a:pt x="3810000" y="3147425"/>
                      <a:pt x="3639820" y="3212275"/>
                      <a:pt x="3514090" y="3248053"/>
                    </a:cubicBezTo>
                    <a:cubicBezTo>
                      <a:pt x="3389630" y="3283832"/>
                      <a:pt x="3265170" y="3262589"/>
                      <a:pt x="3105150" y="3265943"/>
                    </a:cubicBezTo>
                    <a:cubicBezTo>
                      <a:pt x="2880360" y="3270415"/>
                      <a:pt x="2534920" y="3281596"/>
                      <a:pt x="2289810" y="3265943"/>
                    </a:cubicBezTo>
                    <a:cubicBezTo>
                      <a:pt x="2086610" y="3252526"/>
                      <a:pt x="1906270" y="3202211"/>
                      <a:pt x="1736090" y="3194385"/>
                    </a:cubicBezTo>
                    <a:cubicBezTo>
                      <a:pt x="1592580" y="3187676"/>
                      <a:pt x="1463040" y="3233518"/>
                      <a:pt x="1336040" y="3208920"/>
                    </a:cubicBezTo>
                    <a:cubicBezTo>
                      <a:pt x="1209040" y="3185440"/>
                      <a:pt x="1047750" y="3136244"/>
                      <a:pt x="976630" y="3051269"/>
                    </a:cubicBezTo>
                    <a:cubicBezTo>
                      <a:pt x="902970" y="2962940"/>
                      <a:pt x="911860" y="2806407"/>
                      <a:pt x="909320" y="2682300"/>
                    </a:cubicBezTo>
                    <a:cubicBezTo>
                      <a:pt x="906780" y="2555955"/>
                      <a:pt x="975360" y="2425139"/>
                      <a:pt x="963930" y="2299913"/>
                    </a:cubicBezTo>
                    <a:cubicBezTo>
                      <a:pt x="952500" y="2174686"/>
                      <a:pt x="844550" y="2057287"/>
                      <a:pt x="840740" y="1930943"/>
                    </a:cubicBezTo>
                    <a:cubicBezTo>
                      <a:pt x="835660" y="1800126"/>
                      <a:pt x="857250" y="1616759"/>
                      <a:pt x="944880" y="1526194"/>
                    </a:cubicBezTo>
                    <a:cubicBezTo>
                      <a:pt x="1028700" y="1440101"/>
                      <a:pt x="1200150" y="1407676"/>
                      <a:pt x="1339850" y="1387551"/>
                    </a:cubicBezTo>
                    <a:cubicBezTo>
                      <a:pt x="1487170" y="1365189"/>
                      <a:pt x="1658620" y="1387551"/>
                      <a:pt x="1809750" y="1405440"/>
                    </a:cubicBezTo>
                    <a:cubicBezTo>
                      <a:pt x="1953260" y="1423329"/>
                      <a:pt x="2084070" y="1451282"/>
                      <a:pt x="2227580" y="1489297"/>
                    </a:cubicBezTo>
                    <a:cubicBezTo>
                      <a:pt x="2388870" y="1531784"/>
                      <a:pt x="2715260" y="1672664"/>
                      <a:pt x="2730500" y="1653656"/>
                    </a:cubicBezTo>
                    <a:cubicBezTo>
                      <a:pt x="2736850" y="1645830"/>
                      <a:pt x="2665730" y="1593279"/>
                      <a:pt x="2668270" y="1591043"/>
                    </a:cubicBezTo>
                    <a:cubicBezTo>
                      <a:pt x="2670810" y="1587689"/>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2"/>
                      <a:pt x="2821940" y="2100892"/>
                    </a:cubicBezTo>
                    <a:cubicBezTo>
                      <a:pt x="2805430" y="2124372"/>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0770" y="2222764"/>
                      <a:pt x="2310130" y="2220528"/>
                    </a:cubicBezTo>
                    <a:cubicBezTo>
                      <a:pt x="2222500" y="2217174"/>
                      <a:pt x="1958340" y="2362525"/>
                      <a:pt x="1896110" y="2314448"/>
                    </a:cubicBezTo>
                    <a:cubicBezTo>
                      <a:pt x="1830070" y="2265252"/>
                      <a:pt x="1898650" y="1923116"/>
                      <a:pt x="1940560" y="1916408"/>
                    </a:cubicBezTo>
                    <a:cubicBezTo>
                      <a:pt x="1981200" y="1908581"/>
                      <a:pt x="2045970" y="2222764"/>
                      <a:pt x="2137410" y="2244008"/>
                    </a:cubicBezTo>
                    <a:cubicBezTo>
                      <a:pt x="2228850" y="2265252"/>
                      <a:pt x="2368550" y="2104247"/>
                      <a:pt x="2490470" y="2042752"/>
                    </a:cubicBezTo>
                    <a:cubicBezTo>
                      <a:pt x="2614930" y="1981257"/>
                      <a:pt x="2748280" y="1869448"/>
                      <a:pt x="2879090" y="1873920"/>
                    </a:cubicBezTo>
                    <a:cubicBezTo>
                      <a:pt x="3016250" y="1879510"/>
                      <a:pt x="3230880" y="2126608"/>
                      <a:pt x="3290570" y="2094184"/>
                    </a:cubicBezTo>
                    <a:cubicBezTo>
                      <a:pt x="3346450" y="2063995"/>
                      <a:pt x="3215640" y="1746458"/>
                      <a:pt x="3257550" y="1729686"/>
                    </a:cubicBezTo>
                    <a:cubicBezTo>
                      <a:pt x="3299460" y="1712915"/>
                      <a:pt x="3547110" y="1907463"/>
                      <a:pt x="3540760" y="1986847"/>
                    </a:cubicBezTo>
                    <a:cubicBezTo>
                      <a:pt x="3533140" y="2068468"/>
                      <a:pt x="3202940" y="2140026"/>
                      <a:pt x="3204210" y="2214938"/>
                    </a:cubicBezTo>
                    <a:cubicBezTo>
                      <a:pt x="3206750" y="2290968"/>
                      <a:pt x="3422650" y="2438556"/>
                      <a:pt x="3566160" y="2440792"/>
                    </a:cubicBezTo>
                    <a:cubicBezTo>
                      <a:pt x="3773170" y="2444146"/>
                      <a:pt x="4135120" y="1985729"/>
                      <a:pt x="4330700" y="2001382"/>
                    </a:cubicBezTo>
                    <a:cubicBezTo>
                      <a:pt x="4466590" y="2013681"/>
                      <a:pt x="4672330" y="2228355"/>
                      <a:pt x="4650740" y="2277551"/>
                    </a:cubicBezTo>
                    <a:cubicBezTo>
                      <a:pt x="4630420" y="2325629"/>
                      <a:pt x="4352290" y="2269724"/>
                      <a:pt x="4203700" y="2293204"/>
                    </a:cubicBezTo>
                    <a:cubicBezTo>
                      <a:pt x="4051300" y="2315566"/>
                      <a:pt x="3823970" y="2466508"/>
                      <a:pt x="3746500" y="2418430"/>
                    </a:cubicBezTo>
                    <a:cubicBezTo>
                      <a:pt x="3672840" y="2371470"/>
                      <a:pt x="3665220" y="2074058"/>
                      <a:pt x="3733800" y="2027098"/>
                    </a:cubicBezTo>
                    <a:cubicBezTo>
                      <a:pt x="3803650" y="1980138"/>
                      <a:pt x="4018280" y="2109837"/>
                      <a:pt x="4161790" y="2135553"/>
                    </a:cubicBezTo>
                    <a:cubicBezTo>
                      <a:pt x="4302760" y="2162387"/>
                      <a:pt x="4494530" y="2117664"/>
                      <a:pt x="4591050" y="2185867"/>
                    </a:cubicBezTo>
                    <a:cubicBezTo>
                      <a:pt x="4686300" y="2255189"/>
                      <a:pt x="4761230" y="2443028"/>
                      <a:pt x="4735830" y="2547010"/>
                    </a:cubicBezTo>
                    <a:cubicBezTo>
                      <a:pt x="4711700" y="2648757"/>
                      <a:pt x="4522470" y="2819825"/>
                      <a:pt x="4453890" y="2806408"/>
                    </a:cubicBezTo>
                    <a:cubicBezTo>
                      <a:pt x="4386580" y="2792990"/>
                      <a:pt x="4353560" y="2468744"/>
                      <a:pt x="4328160" y="2472098"/>
                    </a:cubicBezTo>
                    <a:cubicBezTo>
                      <a:pt x="4297680" y="2475453"/>
                      <a:pt x="4395470" y="2892500"/>
                      <a:pt x="4311650" y="3008782"/>
                    </a:cubicBezTo>
                    <a:cubicBezTo>
                      <a:pt x="4244340" y="3102701"/>
                      <a:pt x="4081780" y="3117237"/>
                      <a:pt x="3953510" y="3168669"/>
                    </a:cubicBezTo>
                    <a:cubicBezTo>
                      <a:pt x="3811270" y="3226809"/>
                      <a:pt x="3576320" y="3377752"/>
                      <a:pt x="3495040" y="3335264"/>
                    </a:cubicBezTo>
                    <a:cubicBezTo>
                      <a:pt x="3420110" y="3297250"/>
                      <a:pt x="3478530" y="3079222"/>
                      <a:pt x="3444240" y="2983066"/>
                    </a:cubicBezTo>
                    <a:cubicBezTo>
                      <a:pt x="3418840" y="2909272"/>
                      <a:pt x="3322320" y="2823179"/>
                      <a:pt x="3338830" y="2799699"/>
                    </a:cubicBezTo>
                    <a:cubicBezTo>
                      <a:pt x="3350260" y="2784046"/>
                      <a:pt x="3403600" y="2796345"/>
                      <a:pt x="3435350" y="2800817"/>
                    </a:cubicBezTo>
                    <a:cubicBezTo>
                      <a:pt x="3467100" y="2804171"/>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49650" y="3470553"/>
                      <a:pt x="3520440" y="3480616"/>
                    </a:cubicBezTo>
                    <a:cubicBezTo>
                      <a:pt x="3489960" y="3489561"/>
                      <a:pt x="3469640" y="3495151"/>
                      <a:pt x="3426460" y="3499624"/>
                    </a:cubicBezTo>
                    <a:cubicBezTo>
                      <a:pt x="3327400" y="3509687"/>
                      <a:pt x="3143250" y="3509687"/>
                      <a:pt x="2941320" y="3501860"/>
                    </a:cubicBezTo>
                    <a:cubicBezTo>
                      <a:pt x="2602230" y="3487325"/>
                      <a:pt x="2021840" y="3416885"/>
                      <a:pt x="1583690" y="3379988"/>
                    </a:cubicBezTo>
                    <a:cubicBezTo>
                      <a:pt x="1174750" y="3346445"/>
                      <a:pt x="570230" y="3307312"/>
                      <a:pt x="394970" y="3290541"/>
                    </a:cubicBezTo>
                    <a:cubicBezTo>
                      <a:pt x="345440" y="3286068"/>
                      <a:pt x="330200" y="3286068"/>
                      <a:pt x="299720" y="3279360"/>
                    </a:cubicBezTo>
                    <a:cubicBezTo>
                      <a:pt x="269240" y="3271533"/>
                      <a:pt x="23749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80670" y="2601797"/>
                      <a:pt x="311150" y="2595088"/>
                    </a:cubicBezTo>
                    <a:cubicBezTo>
                      <a:pt x="342900" y="2588380"/>
                      <a:pt x="356870" y="2587262"/>
                      <a:pt x="407670" y="2586144"/>
                    </a:cubicBezTo>
                    <a:cubicBezTo>
                      <a:pt x="598170" y="2583907"/>
                      <a:pt x="1393190" y="2642048"/>
                      <a:pt x="1778000" y="2675591"/>
                    </a:cubicBezTo>
                    <a:cubicBezTo>
                      <a:pt x="2059940" y="2700189"/>
                      <a:pt x="2378710" y="2734850"/>
                      <a:pt x="2506980" y="2753857"/>
                    </a:cubicBezTo>
                    <a:cubicBezTo>
                      <a:pt x="2553970" y="2760566"/>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6004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84450" y="3445955"/>
                      <a:pt x="2540000" y="3452664"/>
                    </a:cubicBezTo>
                    <a:cubicBezTo>
                      <a:pt x="2438400" y="3467199"/>
                      <a:pt x="2076450" y="3536521"/>
                      <a:pt x="2025650" y="3468317"/>
                    </a:cubicBezTo>
                    <a:cubicBezTo>
                      <a:pt x="1969770" y="3394523"/>
                      <a:pt x="2147570" y="3092639"/>
                      <a:pt x="2283460" y="2985302"/>
                    </a:cubicBezTo>
                    <a:cubicBezTo>
                      <a:pt x="2414270" y="2881320"/>
                      <a:pt x="2646680" y="2842186"/>
                      <a:pt x="2815590" y="2824297"/>
                    </a:cubicBezTo>
                    <a:cubicBezTo>
                      <a:pt x="2962910" y="2808644"/>
                      <a:pt x="3098800" y="2823179"/>
                      <a:pt x="3238500" y="2858958"/>
                    </a:cubicBezTo>
                    <a:cubicBezTo>
                      <a:pt x="3390900" y="2898091"/>
                      <a:pt x="3529330" y="3041206"/>
                      <a:pt x="3688080" y="3062450"/>
                    </a:cubicBezTo>
                    <a:cubicBezTo>
                      <a:pt x="3848100" y="3083694"/>
                      <a:pt x="4132580" y="3064686"/>
                      <a:pt x="4193540" y="2981948"/>
                    </a:cubicBezTo>
                    <a:cubicBezTo>
                      <a:pt x="4248150" y="2908154"/>
                      <a:pt x="4039870" y="2685654"/>
                      <a:pt x="4094480" y="2625277"/>
                    </a:cubicBezTo>
                    <a:cubicBezTo>
                      <a:pt x="4151630" y="2562664"/>
                      <a:pt x="4431030" y="2678945"/>
                      <a:pt x="4559300" y="2634221"/>
                    </a:cubicBezTo>
                    <a:cubicBezTo>
                      <a:pt x="4678680" y="2592852"/>
                      <a:pt x="4728210" y="2426257"/>
                      <a:pt x="4845050" y="2386005"/>
                    </a:cubicBezTo>
                    <a:cubicBezTo>
                      <a:pt x="4969510" y="2342400"/>
                      <a:pt x="5161280" y="2349108"/>
                      <a:pt x="5290820" y="2397186"/>
                    </a:cubicBezTo>
                    <a:cubicBezTo>
                      <a:pt x="5420360" y="2445264"/>
                      <a:pt x="5496560" y="2661056"/>
                      <a:pt x="5621020" y="2675591"/>
                    </a:cubicBezTo>
                    <a:cubicBezTo>
                      <a:pt x="5750560" y="2691244"/>
                      <a:pt x="5909310" y="2469862"/>
                      <a:pt x="6052820" y="2467626"/>
                    </a:cubicBezTo>
                    <a:cubicBezTo>
                      <a:pt x="6193790" y="2465390"/>
                      <a:pt x="6396990" y="2690126"/>
                      <a:pt x="6471920" y="2650993"/>
                    </a:cubicBezTo>
                    <a:cubicBezTo>
                      <a:pt x="6551930" y="2609624"/>
                      <a:pt x="6442710" y="2197048"/>
                      <a:pt x="6494780" y="2184749"/>
                    </a:cubicBezTo>
                    <a:cubicBezTo>
                      <a:pt x="6550660" y="2171332"/>
                      <a:pt x="6678930" y="2576081"/>
                      <a:pt x="6819900" y="2652111"/>
                    </a:cubicBezTo>
                    <a:cubicBezTo>
                      <a:pt x="6934200" y="2713606"/>
                      <a:pt x="7143750" y="2735968"/>
                      <a:pt x="7225030" y="2680063"/>
                    </a:cubicBezTo>
                    <a:cubicBezTo>
                      <a:pt x="7313930" y="2619686"/>
                      <a:pt x="7258050" y="2275314"/>
                      <a:pt x="7306310" y="2268606"/>
                    </a:cubicBezTo>
                    <a:cubicBezTo>
                      <a:pt x="7355840" y="2263015"/>
                      <a:pt x="7559040" y="2562664"/>
                      <a:pt x="7519670" y="2650993"/>
                    </a:cubicBezTo>
                    <a:cubicBezTo>
                      <a:pt x="7481570" y="2735968"/>
                      <a:pt x="7246620" y="2771747"/>
                      <a:pt x="7098030" y="2794109"/>
                    </a:cubicBezTo>
                    <a:cubicBezTo>
                      <a:pt x="6943090" y="2817589"/>
                      <a:pt x="6812280" y="2784046"/>
                      <a:pt x="6610350" y="2781810"/>
                    </a:cubicBezTo>
                    <a:cubicBezTo>
                      <a:pt x="6280150" y="2776219"/>
                      <a:pt x="5641340" y="2786282"/>
                      <a:pt x="5304790" y="2779573"/>
                    </a:cubicBezTo>
                    <a:cubicBezTo>
                      <a:pt x="5091430" y="2775101"/>
                      <a:pt x="4983480" y="2770629"/>
                      <a:pt x="4782820" y="2759448"/>
                    </a:cubicBezTo>
                    <a:cubicBezTo>
                      <a:pt x="4508500" y="2743794"/>
                      <a:pt x="4119880" y="2722551"/>
                      <a:pt x="3810000" y="2686772"/>
                    </a:cubicBezTo>
                    <a:cubicBezTo>
                      <a:pt x="3521710" y="2652111"/>
                      <a:pt x="3210560" y="2586144"/>
                      <a:pt x="2983230" y="2553719"/>
                    </a:cubicBezTo>
                    <a:cubicBezTo>
                      <a:pt x="2821940" y="2530239"/>
                      <a:pt x="2684780" y="2559310"/>
                      <a:pt x="2571750" y="2501169"/>
                    </a:cubicBezTo>
                    <a:cubicBezTo>
                      <a:pt x="2453640" y="2439674"/>
                      <a:pt x="2353310" y="2334573"/>
                      <a:pt x="2294890" y="2186985"/>
                    </a:cubicBezTo>
                    <a:cubicBezTo>
                      <a:pt x="2199640" y="1941005"/>
                      <a:pt x="2286000" y="1361834"/>
                      <a:pt x="2292350" y="1094611"/>
                    </a:cubicBezTo>
                    <a:cubicBezTo>
                      <a:pt x="2296160" y="938078"/>
                      <a:pt x="2289810" y="845277"/>
                      <a:pt x="2310130" y="724523"/>
                    </a:cubicBezTo>
                    <a:cubicBezTo>
                      <a:pt x="2329180" y="607123"/>
                      <a:pt x="2355850" y="384623"/>
                      <a:pt x="2405380" y="379033"/>
                    </a:cubicBezTo>
                    <a:cubicBezTo>
                      <a:pt x="2459990" y="372324"/>
                      <a:pt x="2672080" y="694335"/>
                      <a:pt x="2631440" y="752475"/>
                    </a:cubicBezTo>
                    <a:cubicBezTo>
                      <a:pt x="2594610" y="805025"/>
                      <a:pt x="2293620" y="807262"/>
                      <a:pt x="2228850" y="743530"/>
                    </a:cubicBezTo>
                    <a:cubicBezTo>
                      <a:pt x="2155190" y="673091"/>
                      <a:pt x="2245360" y="308593"/>
                      <a:pt x="2265680" y="307475"/>
                    </a:cubicBezTo>
                    <a:cubicBezTo>
                      <a:pt x="2283460" y="307475"/>
                      <a:pt x="2339340" y="523267"/>
                      <a:pt x="2336800" y="663028"/>
                    </a:cubicBezTo>
                    <a:cubicBezTo>
                      <a:pt x="2332990" y="864284"/>
                      <a:pt x="2213610" y="1270151"/>
                      <a:pt x="2159000" y="1400968"/>
                    </a:cubicBezTo>
                    <a:cubicBezTo>
                      <a:pt x="2138680" y="1452400"/>
                      <a:pt x="2124710" y="1472525"/>
                      <a:pt x="2098040" y="1501596"/>
                    </a:cubicBezTo>
                    <a:cubicBezTo>
                      <a:pt x="2072640" y="1531784"/>
                      <a:pt x="2039620" y="1558618"/>
                      <a:pt x="2004060" y="1579862"/>
                    </a:cubicBezTo>
                    <a:cubicBezTo>
                      <a:pt x="1969770" y="1601106"/>
                      <a:pt x="1927860" y="1617877"/>
                      <a:pt x="1887220" y="1627940"/>
                    </a:cubicBezTo>
                    <a:cubicBezTo>
                      <a:pt x="1846580" y="1638003"/>
                      <a:pt x="1800860" y="1642475"/>
                      <a:pt x="1758950" y="1640239"/>
                    </a:cubicBezTo>
                    <a:cubicBezTo>
                      <a:pt x="1715770" y="1638003"/>
                      <a:pt x="1671320" y="1630176"/>
                      <a:pt x="1631950" y="1615641"/>
                    </a:cubicBezTo>
                    <a:cubicBezTo>
                      <a:pt x="1592580" y="1602224"/>
                      <a:pt x="1553210" y="1580980"/>
                      <a:pt x="1521460" y="1557500"/>
                    </a:cubicBezTo>
                    <a:cubicBezTo>
                      <a:pt x="1488440" y="1532903"/>
                      <a:pt x="1459230" y="1502714"/>
                      <a:pt x="1437640" y="1470289"/>
                    </a:cubicBezTo>
                    <a:cubicBezTo>
                      <a:pt x="1414780" y="1437865"/>
                      <a:pt x="1398270" y="1400968"/>
                      <a:pt x="1389380" y="1364071"/>
                    </a:cubicBezTo>
                    <a:cubicBezTo>
                      <a:pt x="1380490" y="1328292"/>
                      <a:pt x="1377950" y="1288041"/>
                      <a:pt x="1383030" y="1250026"/>
                    </a:cubicBezTo>
                    <a:cubicBezTo>
                      <a:pt x="1386840" y="1213129"/>
                      <a:pt x="1399540" y="1175113"/>
                      <a:pt x="1417320" y="1140453"/>
                    </a:cubicBezTo>
                    <a:cubicBezTo>
                      <a:pt x="1435100" y="1106910"/>
                      <a:pt x="1460500" y="1073367"/>
                      <a:pt x="1489710" y="1046533"/>
                    </a:cubicBezTo>
                    <a:cubicBezTo>
                      <a:pt x="1518920" y="1019699"/>
                      <a:pt x="1555750" y="995101"/>
                      <a:pt x="1592580" y="977211"/>
                    </a:cubicBezTo>
                    <a:cubicBezTo>
                      <a:pt x="1630680" y="960440"/>
                      <a:pt x="1673860" y="947023"/>
                      <a:pt x="1715770" y="941433"/>
                    </a:cubicBezTo>
                    <a:cubicBezTo>
                      <a:pt x="1757680" y="934724"/>
                      <a:pt x="1803400" y="934724"/>
                      <a:pt x="1845310" y="941433"/>
                    </a:cubicBezTo>
                    <a:cubicBezTo>
                      <a:pt x="1887220" y="947023"/>
                      <a:pt x="1930400" y="960440"/>
                      <a:pt x="1967230" y="977211"/>
                    </a:cubicBezTo>
                    <a:cubicBezTo>
                      <a:pt x="2005330" y="995101"/>
                      <a:pt x="2040890" y="1019699"/>
                      <a:pt x="2070100" y="1046533"/>
                    </a:cubicBezTo>
                    <a:cubicBezTo>
                      <a:pt x="2099310" y="1073367"/>
                      <a:pt x="2125980" y="1106910"/>
                      <a:pt x="2143760" y="1140453"/>
                    </a:cubicBezTo>
                    <a:cubicBezTo>
                      <a:pt x="2161540" y="1175113"/>
                      <a:pt x="2172970" y="1213129"/>
                      <a:pt x="2178050" y="1251144"/>
                    </a:cubicBezTo>
                    <a:cubicBezTo>
                      <a:pt x="2181860" y="1288041"/>
                      <a:pt x="2180590" y="1328292"/>
                      <a:pt x="2170430" y="1364071"/>
                    </a:cubicBezTo>
                    <a:cubicBezTo>
                      <a:pt x="2161540" y="1400968"/>
                      <a:pt x="2145030" y="1437865"/>
                      <a:pt x="2123440" y="1470289"/>
                    </a:cubicBezTo>
                    <a:cubicBezTo>
                      <a:pt x="2100580" y="1502714"/>
                      <a:pt x="2071370" y="1532903"/>
                      <a:pt x="2039620" y="1557500"/>
                    </a:cubicBezTo>
                    <a:cubicBezTo>
                      <a:pt x="2006600" y="1580980"/>
                      <a:pt x="1967230" y="1602224"/>
                      <a:pt x="1927860" y="1615641"/>
                    </a:cubicBezTo>
                    <a:cubicBezTo>
                      <a:pt x="1888490" y="1630176"/>
                      <a:pt x="1844040" y="1638003"/>
                      <a:pt x="1802130" y="1640239"/>
                    </a:cubicBezTo>
                    <a:cubicBezTo>
                      <a:pt x="1758950" y="1642475"/>
                      <a:pt x="1714500" y="1638003"/>
                      <a:pt x="1672590" y="1627940"/>
                    </a:cubicBezTo>
                    <a:cubicBezTo>
                      <a:pt x="1631950" y="1617877"/>
                      <a:pt x="1591310" y="1601106"/>
                      <a:pt x="1555750" y="1579862"/>
                    </a:cubicBezTo>
                    <a:cubicBezTo>
                      <a:pt x="1520190" y="1558618"/>
                      <a:pt x="1487170" y="1531784"/>
                      <a:pt x="1461770" y="1501596"/>
                    </a:cubicBezTo>
                    <a:cubicBezTo>
                      <a:pt x="1436370" y="1471408"/>
                      <a:pt x="1414780" y="1436747"/>
                      <a:pt x="1400810" y="1400968"/>
                    </a:cubicBezTo>
                    <a:cubicBezTo>
                      <a:pt x="1386840" y="1365189"/>
                      <a:pt x="1383030" y="1333882"/>
                      <a:pt x="1380490" y="1289159"/>
                    </a:cubicBezTo>
                    <a:cubicBezTo>
                      <a:pt x="1376680" y="1219837"/>
                      <a:pt x="1376680" y="1119209"/>
                      <a:pt x="1399540" y="1026407"/>
                    </a:cubicBezTo>
                    <a:cubicBezTo>
                      <a:pt x="1426210" y="914598"/>
                      <a:pt x="1537970" y="789372"/>
                      <a:pt x="1553210" y="668618"/>
                    </a:cubicBezTo>
                    <a:cubicBezTo>
                      <a:pt x="1567180" y="553455"/>
                      <a:pt x="1456690" y="421520"/>
                      <a:pt x="1493520" y="319774"/>
                    </a:cubicBezTo>
                    <a:cubicBezTo>
                      <a:pt x="1531620" y="215792"/>
                      <a:pt x="1658620" y="102865"/>
                      <a:pt x="1781810" y="53669"/>
                    </a:cubicBezTo>
                    <a:cubicBezTo>
                      <a:pt x="1921510" y="0"/>
                      <a:pt x="2139950" y="40252"/>
                      <a:pt x="2303780" y="41370"/>
                    </a:cubicBezTo>
                    <a:cubicBezTo>
                      <a:pt x="2451100" y="42488"/>
                      <a:pt x="2597150" y="14535"/>
                      <a:pt x="2722880" y="55905"/>
                    </a:cubicBezTo>
                    <a:cubicBezTo>
                      <a:pt x="2851150" y="98392"/>
                      <a:pt x="2999740" y="195666"/>
                      <a:pt x="3063240" y="298530"/>
                    </a:cubicBezTo>
                    <a:cubicBezTo>
                      <a:pt x="3125470" y="398041"/>
                      <a:pt x="3106420" y="540038"/>
                      <a:pt x="3111500" y="659674"/>
                    </a:cubicBezTo>
                    <a:cubicBezTo>
                      <a:pt x="3115310" y="778191"/>
                      <a:pt x="3096260" y="863166"/>
                      <a:pt x="3092450" y="1012990"/>
                    </a:cubicBezTo>
                    <a:cubicBezTo>
                      <a:pt x="3084830" y="1277978"/>
                      <a:pt x="3185160" y="2081885"/>
                      <a:pt x="3091180" y="2110955"/>
                    </a:cubicBezTo>
                    <a:cubicBezTo>
                      <a:pt x="3037840" y="2127727"/>
                      <a:pt x="2815590" y="1873920"/>
                      <a:pt x="2840990" y="1833669"/>
                    </a:cubicBezTo>
                    <a:cubicBezTo>
                      <a:pt x="2867660" y="1792300"/>
                      <a:pt x="3144520" y="1861621"/>
                      <a:pt x="3288030" y="1882865"/>
                    </a:cubicBezTo>
                    <a:cubicBezTo>
                      <a:pt x="3423920" y="1902990"/>
                      <a:pt x="3549650" y="1937651"/>
                      <a:pt x="3683000" y="1957777"/>
                    </a:cubicBezTo>
                    <a:cubicBezTo>
                      <a:pt x="3817620" y="1977902"/>
                      <a:pt x="3930650" y="1990201"/>
                      <a:pt x="4090670" y="2005855"/>
                    </a:cubicBezTo>
                    <a:cubicBezTo>
                      <a:pt x="4320540" y="2028217"/>
                      <a:pt x="4597400" y="2055051"/>
                      <a:pt x="4932680" y="2068468"/>
                    </a:cubicBezTo>
                    <a:cubicBezTo>
                      <a:pt x="5426710" y="2088594"/>
                      <a:pt x="6263640" y="2070704"/>
                      <a:pt x="6772910" y="2079649"/>
                    </a:cubicBezTo>
                    <a:cubicBezTo>
                      <a:pt x="7136130" y="2086357"/>
                      <a:pt x="7468870" y="2052814"/>
                      <a:pt x="7703820" y="2107601"/>
                    </a:cubicBezTo>
                    <a:cubicBezTo>
                      <a:pt x="7860030" y="2144498"/>
                      <a:pt x="8021320" y="2182513"/>
                      <a:pt x="8069580" y="2277551"/>
                    </a:cubicBezTo>
                    <a:cubicBezTo>
                      <a:pt x="8128000" y="2389360"/>
                      <a:pt x="8046720" y="2661056"/>
                      <a:pt x="7937500" y="2771747"/>
                    </a:cubicBezTo>
                    <a:cubicBezTo>
                      <a:pt x="7832090" y="2879083"/>
                      <a:pt x="7603490" y="2934988"/>
                      <a:pt x="7439660" y="2945051"/>
                    </a:cubicBezTo>
                    <a:cubicBezTo>
                      <a:pt x="7288530" y="2955114"/>
                      <a:pt x="7127240" y="2907036"/>
                      <a:pt x="6990080" y="2852249"/>
                    </a:cubicBezTo>
                    <a:cubicBezTo>
                      <a:pt x="6854190" y="2798581"/>
                      <a:pt x="6675120" y="2730377"/>
                      <a:pt x="6623050" y="2621923"/>
                    </a:cubicBezTo>
                    <a:cubicBezTo>
                      <a:pt x="6565900" y="2502287"/>
                      <a:pt x="6607810" y="2219410"/>
                      <a:pt x="6711950" y="2144498"/>
                    </a:cubicBezTo>
                    <a:cubicBezTo>
                      <a:pt x="6811010" y="2072940"/>
                      <a:pt x="7118350" y="2080767"/>
                      <a:pt x="7211060" y="2160151"/>
                    </a:cubicBezTo>
                    <a:cubicBezTo>
                      <a:pt x="7313930" y="2248480"/>
                      <a:pt x="7326630" y="2586144"/>
                      <a:pt x="7247890" y="2702425"/>
                    </a:cubicBezTo>
                    <a:cubicBezTo>
                      <a:pt x="7183120" y="2797463"/>
                      <a:pt x="7001510" y="2827651"/>
                      <a:pt x="6868160" y="2854486"/>
                    </a:cubicBezTo>
                    <a:cubicBezTo>
                      <a:pt x="6736080" y="2882438"/>
                      <a:pt x="6592570" y="2883556"/>
                      <a:pt x="6452870" y="2866785"/>
                    </a:cubicBezTo>
                    <a:cubicBezTo>
                      <a:pt x="6304280" y="2848895"/>
                      <a:pt x="6109970" y="2829887"/>
                      <a:pt x="6007100" y="2743794"/>
                    </a:cubicBezTo>
                    <a:cubicBezTo>
                      <a:pt x="5900420" y="2654347"/>
                      <a:pt x="5808980" y="2456445"/>
                      <a:pt x="5833110" y="2333455"/>
                    </a:cubicBezTo>
                    <a:cubicBezTo>
                      <a:pt x="5858510" y="2210465"/>
                      <a:pt x="6021070" y="2058405"/>
                      <a:pt x="6154420" y="2004737"/>
                    </a:cubicBezTo>
                    <a:cubicBezTo>
                      <a:pt x="6281420" y="1952186"/>
                      <a:pt x="6490970" y="1944360"/>
                      <a:pt x="6610350" y="2001382"/>
                    </a:cubicBezTo>
                    <a:cubicBezTo>
                      <a:pt x="6734810" y="2061759"/>
                      <a:pt x="6861810" y="2248480"/>
                      <a:pt x="6875780" y="2371470"/>
                    </a:cubicBezTo>
                    <a:cubicBezTo>
                      <a:pt x="6888480" y="2483279"/>
                      <a:pt x="6818630" y="2614096"/>
                      <a:pt x="6732270" y="2703543"/>
                    </a:cubicBezTo>
                    <a:cubicBezTo>
                      <a:pt x="6638290" y="2801935"/>
                      <a:pt x="6464300" y="2885792"/>
                      <a:pt x="6311900" y="2922689"/>
                    </a:cubicBezTo>
                    <a:cubicBezTo>
                      <a:pt x="6156960" y="2959586"/>
                      <a:pt x="5961380" y="2959586"/>
                      <a:pt x="5807710" y="2923807"/>
                    </a:cubicBezTo>
                    <a:cubicBezTo>
                      <a:pt x="5660390" y="2890264"/>
                      <a:pt x="5492750" y="2823179"/>
                      <a:pt x="5403850" y="2722551"/>
                    </a:cubicBezTo>
                    <a:cubicBezTo>
                      <a:pt x="5312410" y="2619686"/>
                      <a:pt x="5233670" y="2427375"/>
                      <a:pt x="5274310" y="2308857"/>
                    </a:cubicBezTo>
                    <a:cubicBezTo>
                      <a:pt x="5314950" y="2185867"/>
                      <a:pt x="5528310" y="2031571"/>
                      <a:pt x="5669280" y="2003618"/>
                    </a:cubicBezTo>
                    <a:cubicBezTo>
                      <a:pt x="5793740" y="1979021"/>
                      <a:pt x="5974080" y="2029335"/>
                      <a:pt x="6066790" y="2103128"/>
                    </a:cubicBezTo>
                    <a:cubicBezTo>
                      <a:pt x="6160770" y="2176923"/>
                      <a:pt x="6224270" y="2337928"/>
                      <a:pt x="6223000" y="2451973"/>
                    </a:cubicBezTo>
                    <a:cubicBezTo>
                      <a:pt x="6220460" y="2562664"/>
                      <a:pt x="6144260" y="2685654"/>
                      <a:pt x="6064250" y="2776219"/>
                    </a:cubicBezTo>
                    <a:cubicBezTo>
                      <a:pt x="5984240" y="2867902"/>
                      <a:pt x="5866130" y="2940578"/>
                      <a:pt x="5741670" y="2996483"/>
                    </a:cubicBezTo>
                    <a:cubicBezTo>
                      <a:pt x="5601970" y="3057978"/>
                      <a:pt x="5420360" y="3100465"/>
                      <a:pt x="5259070" y="3115000"/>
                    </a:cubicBezTo>
                    <a:cubicBezTo>
                      <a:pt x="5104130" y="3129536"/>
                      <a:pt x="4937760" y="3115000"/>
                      <a:pt x="4790440" y="3090403"/>
                    </a:cubicBezTo>
                    <a:cubicBezTo>
                      <a:pt x="4653280" y="3066923"/>
                      <a:pt x="4521200" y="3042325"/>
                      <a:pt x="4400550" y="2977475"/>
                    </a:cubicBezTo>
                    <a:cubicBezTo>
                      <a:pt x="4265930" y="2905918"/>
                      <a:pt x="4089400" y="2790754"/>
                      <a:pt x="4034790" y="2658820"/>
                    </a:cubicBezTo>
                    <a:cubicBezTo>
                      <a:pt x="3976370" y="2519058"/>
                      <a:pt x="3994150" y="2275315"/>
                      <a:pt x="4086860" y="2153443"/>
                    </a:cubicBezTo>
                    <a:cubicBezTo>
                      <a:pt x="4177030" y="2036043"/>
                      <a:pt x="4417060" y="1936533"/>
                      <a:pt x="4569460" y="1933179"/>
                    </a:cubicBezTo>
                    <a:cubicBezTo>
                      <a:pt x="4704080" y="1929825"/>
                      <a:pt x="4862830" y="2006973"/>
                      <a:pt x="4953000" y="2088594"/>
                    </a:cubicBezTo>
                    <a:cubicBezTo>
                      <a:pt x="5041900" y="2170214"/>
                      <a:pt x="5100320" y="2301031"/>
                      <a:pt x="5110480" y="2418430"/>
                    </a:cubicBezTo>
                    <a:cubicBezTo>
                      <a:pt x="5123180" y="2547011"/>
                      <a:pt x="5068570" y="2708016"/>
                      <a:pt x="4997450" y="2833242"/>
                    </a:cubicBezTo>
                    <a:cubicBezTo>
                      <a:pt x="4923790" y="2959586"/>
                      <a:pt x="4799330" y="3088166"/>
                      <a:pt x="4673600" y="3172023"/>
                    </a:cubicBezTo>
                    <a:cubicBezTo>
                      <a:pt x="4555490" y="3251408"/>
                      <a:pt x="4410710" y="3312902"/>
                      <a:pt x="4268470" y="3331910"/>
                    </a:cubicBezTo>
                    <a:cubicBezTo>
                      <a:pt x="4123690" y="3352036"/>
                      <a:pt x="3940810" y="3334146"/>
                      <a:pt x="3808730" y="3284950"/>
                    </a:cubicBezTo>
                    <a:cubicBezTo>
                      <a:pt x="3685540" y="3236872"/>
                      <a:pt x="3544570" y="3158606"/>
                      <a:pt x="3495040" y="3052387"/>
                    </a:cubicBezTo>
                    <a:cubicBezTo>
                      <a:pt x="3437890" y="2930516"/>
                      <a:pt x="3460750" y="2674473"/>
                      <a:pt x="3545840" y="2569372"/>
                    </a:cubicBezTo>
                    <a:cubicBezTo>
                      <a:pt x="3618230" y="2479925"/>
                      <a:pt x="3797300" y="2406131"/>
                      <a:pt x="3914140" y="2424021"/>
                    </a:cubicBezTo>
                    <a:cubicBezTo>
                      <a:pt x="4047490" y="2445264"/>
                      <a:pt x="4250690" y="2627513"/>
                      <a:pt x="4291330" y="2750503"/>
                    </a:cubicBezTo>
                    <a:cubicBezTo>
                      <a:pt x="4326890" y="2860076"/>
                      <a:pt x="4264660" y="3012136"/>
                      <a:pt x="4193540" y="3116119"/>
                    </a:cubicBezTo>
                    <a:cubicBezTo>
                      <a:pt x="4119880" y="3223455"/>
                      <a:pt x="3978910" y="3307312"/>
                      <a:pt x="3846830" y="3379988"/>
                    </a:cubicBezTo>
                    <a:cubicBezTo>
                      <a:pt x="3704590" y="3458254"/>
                      <a:pt x="3525520" y="3529812"/>
                      <a:pt x="3361690" y="3562236"/>
                    </a:cubicBezTo>
                    <a:cubicBezTo>
                      <a:pt x="3204210" y="3593544"/>
                      <a:pt x="3040380" y="3586835"/>
                      <a:pt x="2881630" y="3580126"/>
                    </a:cubicBezTo>
                    <a:cubicBezTo>
                      <a:pt x="2722880" y="3573418"/>
                      <a:pt x="2564130" y="3538757"/>
                      <a:pt x="2411730" y="3525340"/>
                    </a:cubicBezTo>
                    <a:cubicBezTo>
                      <a:pt x="2266950" y="3513041"/>
                      <a:pt x="2110740" y="3546584"/>
                      <a:pt x="1986280" y="3502978"/>
                    </a:cubicBezTo>
                    <a:cubicBezTo>
                      <a:pt x="1864360" y="3460490"/>
                      <a:pt x="1690370" y="3372161"/>
                      <a:pt x="1672590" y="3270415"/>
                    </a:cubicBezTo>
                    <a:cubicBezTo>
                      <a:pt x="1649730" y="3141835"/>
                      <a:pt x="1870710" y="2847777"/>
                      <a:pt x="2028190" y="2767274"/>
                    </a:cubicBezTo>
                    <a:cubicBezTo>
                      <a:pt x="2160270" y="2700189"/>
                      <a:pt x="2409190" y="2746031"/>
                      <a:pt x="2506980" y="2753857"/>
                    </a:cubicBezTo>
                    <a:cubicBezTo>
                      <a:pt x="2550160" y="2757211"/>
                      <a:pt x="2570480" y="2761684"/>
                      <a:pt x="2600960" y="2770629"/>
                    </a:cubicBezTo>
                    <a:cubicBezTo>
                      <a:pt x="2631440" y="2779573"/>
                      <a:pt x="2661920" y="2791872"/>
                      <a:pt x="2688590" y="2806408"/>
                    </a:cubicBezTo>
                    <a:cubicBezTo>
                      <a:pt x="2715260" y="2822061"/>
                      <a:pt x="2740660" y="2839950"/>
                      <a:pt x="2763520" y="2860076"/>
                    </a:cubicBezTo>
                    <a:cubicBezTo>
                      <a:pt x="2785110" y="2880201"/>
                      <a:pt x="2805430" y="2903681"/>
                      <a:pt x="2821940" y="2928280"/>
                    </a:cubicBezTo>
                    <a:cubicBezTo>
                      <a:pt x="2837180" y="2952877"/>
                      <a:pt x="2849880" y="2979711"/>
                      <a:pt x="2858770" y="3006546"/>
                    </a:cubicBezTo>
                    <a:cubicBezTo>
                      <a:pt x="2868930" y="3033380"/>
                      <a:pt x="2874010" y="3062450"/>
                      <a:pt x="2875280" y="3090403"/>
                    </a:cubicBezTo>
                    <a:cubicBezTo>
                      <a:pt x="2876550" y="3118355"/>
                      <a:pt x="2874010" y="3147425"/>
                      <a:pt x="2867660" y="3174259"/>
                    </a:cubicBezTo>
                    <a:cubicBezTo>
                      <a:pt x="2861310" y="3202212"/>
                      <a:pt x="2851150" y="3230164"/>
                      <a:pt x="2837180" y="3254762"/>
                    </a:cubicBezTo>
                    <a:cubicBezTo>
                      <a:pt x="2823210" y="3280478"/>
                      <a:pt x="2805430" y="3305076"/>
                      <a:pt x="2785110" y="3327438"/>
                    </a:cubicBezTo>
                    <a:cubicBezTo>
                      <a:pt x="2766060" y="3348681"/>
                      <a:pt x="2741930" y="3368807"/>
                      <a:pt x="2716530" y="3385579"/>
                    </a:cubicBezTo>
                    <a:cubicBezTo>
                      <a:pt x="2691130" y="3402350"/>
                      <a:pt x="2661920" y="3418003"/>
                      <a:pt x="2632710" y="3428066"/>
                    </a:cubicBezTo>
                    <a:cubicBezTo>
                      <a:pt x="2603500" y="3439247"/>
                      <a:pt x="2571750" y="3448192"/>
                      <a:pt x="2540000" y="3452664"/>
                    </a:cubicBezTo>
                    <a:cubicBezTo>
                      <a:pt x="2508250" y="3457136"/>
                      <a:pt x="2489200" y="3457136"/>
                      <a:pt x="2443480" y="3456018"/>
                    </a:cubicBezTo>
                    <a:cubicBezTo>
                      <a:pt x="2327910" y="3451546"/>
                      <a:pt x="2082800" y="3413531"/>
                      <a:pt x="1832610" y="3390051"/>
                    </a:cubicBezTo>
                    <a:cubicBezTo>
                      <a:pt x="1436370" y="3355390"/>
                      <a:pt x="497840" y="3319611"/>
                      <a:pt x="299720" y="3279360"/>
                    </a:cubicBezTo>
                    <a:cubicBezTo>
                      <a:pt x="250190" y="3269297"/>
                      <a:pt x="238760" y="3261470"/>
                      <a:pt x="209550" y="3248053"/>
                    </a:cubicBezTo>
                    <a:cubicBezTo>
                      <a:pt x="181610" y="3234636"/>
                      <a:pt x="154940" y="3217865"/>
                      <a:pt x="132080" y="3198857"/>
                    </a:cubicBezTo>
                    <a:cubicBezTo>
                      <a:pt x="107950" y="3179850"/>
                      <a:pt x="86360" y="3157488"/>
                      <a:pt x="68580" y="3134008"/>
                    </a:cubicBezTo>
                    <a:cubicBezTo>
                      <a:pt x="50800" y="3110528"/>
                      <a:pt x="35560" y="3084812"/>
                      <a:pt x="25400" y="3057978"/>
                    </a:cubicBezTo>
                    <a:cubicBezTo>
                      <a:pt x="13970" y="3032262"/>
                      <a:pt x="6350" y="3003191"/>
                      <a:pt x="3810" y="2975239"/>
                    </a:cubicBezTo>
                    <a:cubicBezTo>
                      <a:pt x="0" y="2947287"/>
                      <a:pt x="1270" y="2918217"/>
                      <a:pt x="5080" y="2890264"/>
                    </a:cubicBezTo>
                    <a:cubicBezTo>
                      <a:pt x="8890" y="2862312"/>
                      <a:pt x="17780" y="2834360"/>
                      <a:pt x="29210" y="2808644"/>
                    </a:cubicBezTo>
                    <a:cubicBezTo>
                      <a:pt x="41910" y="2781810"/>
                      <a:pt x="57150" y="2757211"/>
                      <a:pt x="76200" y="2733732"/>
                    </a:cubicBezTo>
                    <a:cubicBezTo>
                      <a:pt x="93980" y="2711370"/>
                      <a:pt x="116840" y="2689008"/>
                      <a:pt x="140970" y="2671119"/>
                    </a:cubicBezTo>
                    <a:cubicBezTo>
                      <a:pt x="165100" y="2653229"/>
                      <a:pt x="193040" y="2636458"/>
                      <a:pt x="220980" y="2624159"/>
                    </a:cubicBezTo>
                    <a:cubicBezTo>
                      <a:pt x="248920" y="2611860"/>
                      <a:pt x="273050" y="2601797"/>
                      <a:pt x="311150" y="2595088"/>
                    </a:cubicBezTo>
                    <a:cubicBezTo>
                      <a:pt x="377190" y="2585026"/>
                      <a:pt x="448310" y="2587262"/>
                      <a:pt x="582930" y="2592852"/>
                    </a:cubicBezTo>
                    <a:cubicBezTo>
                      <a:pt x="970280" y="2607387"/>
                      <a:pt x="2331720" y="2766156"/>
                      <a:pt x="2842260" y="2792991"/>
                    </a:cubicBezTo>
                    <a:cubicBezTo>
                      <a:pt x="3103880" y="2806408"/>
                      <a:pt x="3323590" y="2787400"/>
                      <a:pt x="3435350" y="2800817"/>
                    </a:cubicBezTo>
                    <a:cubicBezTo>
                      <a:pt x="3481070" y="2806408"/>
                      <a:pt x="3498850" y="2811998"/>
                      <a:pt x="3529330" y="2822061"/>
                    </a:cubicBezTo>
                    <a:cubicBezTo>
                      <a:pt x="3558540" y="2832124"/>
                      <a:pt x="3587750" y="2845541"/>
                      <a:pt x="3614420" y="2862312"/>
                    </a:cubicBezTo>
                    <a:cubicBezTo>
                      <a:pt x="3639820" y="2877965"/>
                      <a:pt x="3663950" y="2898091"/>
                      <a:pt x="3685540" y="2919335"/>
                    </a:cubicBezTo>
                    <a:cubicBezTo>
                      <a:pt x="3705860" y="2940578"/>
                      <a:pt x="3724910" y="2965176"/>
                      <a:pt x="3738880" y="2989775"/>
                    </a:cubicBezTo>
                    <a:cubicBezTo>
                      <a:pt x="3754120" y="3014372"/>
                      <a:pt x="3765550" y="3042325"/>
                      <a:pt x="3771900" y="3069159"/>
                    </a:cubicBezTo>
                    <a:cubicBezTo>
                      <a:pt x="3779520" y="3097111"/>
                      <a:pt x="3783330" y="3126181"/>
                      <a:pt x="3783330" y="3154134"/>
                    </a:cubicBezTo>
                    <a:cubicBezTo>
                      <a:pt x="3782060" y="3182086"/>
                      <a:pt x="3778250" y="3211156"/>
                      <a:pt x="3770630" y="3237990"/>
                    </a:cubicBezTo>
                    <a:cubicBezTo>
                      <a:pt x="3761740" y="3264824"/>
                      <a:pt x="3750310" y="3292777"/>
                      <a:pt x="3735070" y="3317375"/>
                    </a:cubicBezTo>
                    <a:cubicBezTo>
                      <a:pt x="3719830" y="3341973"/>
                      <a:pt x="3700780" y="3365453"/>
                      <a:pt x="3679190" y="3386697"/>
                    </a:cubicBezTo>
                    <a:cubicBezTo>
                      <a:pt x="3657600" y="3406822"/>
                      <a:pt x="3632200" y="3425830"/>
                      <a:pt x="3605530" y="3441483"/>
                    </a:cubicBezTo>
                    <a:cubicBezTo>
                      <a:pt x="3580130" y="3457136"/>
                      <a:pt x="3550920" y="3470553"/>
                      <a:pt x="3520440" y="3480616"/>
                    </a:cubicBezTo>
                    <a:cubicBezTo>
                      <a:pt x="3487420" y="3491797"/>
                      <a:pt x="3462020" y="3500742"/>
                      <a:pt x="3412490" y="3505214"/>
                    </a:cubicBezTo>
                    <a:cubicBezTo>
                      <a:pt x="3305810" y="3514159"/>
                      <a:pt x="3018790" y="3547702"/>
                      <a:pt x="2904490" y="3473908"/>
                    </a:cubicBezTo>
                    <a:cubicBezTo>
                      <a:pt x="2790190" y="3400113"/>
                      <a:pt x="2694940" y="3187676"/>
                      <a:pt x="2725420" y="3063568"/>
                    </a:cubicBezTo>
                    <a:cubicBezTo>
                      <a:pt x="2755900" y="2932752"/>
                      <a:pt x="2980690" y="2797463"/>
                      <a:pt x="3120390" y="2713606"/>
                    </a:cubicBezTo>
                    <a:cubicBezTo>
                      <a:pt x="3241040" y="2642048"/>
                      <a:pt x="3368040" y="2599561"/>
                      <a:pt x="3500120" y="2570490"/>
                    </a:cubicBezTo>
                    <a:cubicBezTo>
                      <a:pt x="3632200" y="2540302"/>
                      <a:pt x="3860800" y="2479925"/>
                      <a:pt x="3911600" y="2533593"/>
                    </a:cubicBezTo>
                    <a:cubicBezTo>
                      <a:pt x="3967480" y="2593970"/>
                      <a:pt x="3797300" y="2959586"/>
                      <a:pt x="3759200" y="2957350"/>
                    </a:cubicBezTo>
                    <a:cubicBezTo>
                      <a:pt x="3723640" y="2955114"/>
                      <a:pt x="3651250" y="2689008"/>
                      <a:pt x="3684270" y="2571609"/>
                    </a:cubicBezTo>
                    <a:cubicBezTo>
                      <a:pt x="3718560" y="2451973"/>
                      <a:pt x="3850640" y="2332337"/>
                      <a:pt x="3964940" y="2250717"/>
                    </a:cubicBezTo>
                    <a:cubicBezTo>
                      <a:pt x="4077970" y="2171332"/>
                      <a:pt x="4216400" y="2118782"/>
                      <a:pt x="4362450" y="2084121"/>
                    </a:cubicBezTo>
                    <a:cubicBezTo>
                      <a:pt x="4521200" y="2047224"/>
                      <a:pt x="4720590" y="2030453"/>
                      <a:pt x="4885690" y="2046106"/>
                    </a:cubicBezTo>
                    <a:cubicBezTo>
                      <a:pt x="5039360" y="2061759"/>
                      <a:pt x="5229860" y="2078531"/>
                      <a:pt x="5321300" y="2169096"/>
                    </a:cubicBezTo>
                    <a:cubicBezTo>
                      <a:pt x="5420360" y="2266370"/>
                      <a:pt x="5491480" y="2514586"/>
                      <a:pt x="5431790" y="2634221"/>
                    </a:cubicBezTo>
                    <a:cubicBezTo>
                      <a:pt x="5368290" y="2759448"/>
                      <a:pt x="5093970" y="2856722"/>
                      <a:pt x="4926330" y="2894737"/>
                    </a:cubicBezTo>
                    <a:cubicBezTo>
                      <a:pt x="4781550" y="2927161"/>
                      <a:pt x="4646930" y="2896973"/>
                      <a:pt x="4494530" y="2885792"/>
                    </a:cubicBezTo>
                    <a:cubicBezTo>
                      <a:pt x="4324350" y="2872375"/>
                      <a:pt x="4128770" y="2851131"/>
                      <a:pt x="3950970" y="2815352"/>
                    </a:cubicBezTo>
                    <a:cubicBezTo>
                      <a:pt x="3775710" y="2779573"/>
                      <a:pt x="3586480" y="2750503"/>
                      <a:pt x="3435350" y="2671119"/>
                    </a:cubicBezTo>
                    <a:cubicBezTo>
                      <a:pt x="3282950" y="2590616"/>
                      <a:pt x="3086100" y="2463154"/>
                      <a:pt x="3042920" y="2335691"/>
                    </a:cubicBezTo>
                    <a:cubicBezTo>
                      <a:pt x="3002280" y="2219410"/>
                      <a:pt x="3054350" y="2048342"/>
                      <a:pt x="3136900" y="1946596"/>
                    </a:cubicBezTo>
                    <a:cubicBezTo>
                      <a:pt x="3224530" y="1840377"/>
                      <a:pt x="3415030" y="1780001"/>
                      <a:pt x="3569970" y="1722978"/>
                    </a:cubicBezTo>
                    <a:cubicBezTo>
                      <a:pt x="3728720" y="1662601"/>
                      <a:pt x="3909060" y="1623468"/>
                      <a:pt x="4080510" y="1596634"/>
                    </a:cubicBezTo>
                    <a:cubicBezTo>
                      <a:pt x="4250690" y="1569799"/>
                      <a:pt x="4428490" y="1545201"/>
                      <a:pt x="4592320" y="1559737"/>
                    </a:cubicBezTo>
                    <a:cubicBezTo>
                      <a:pt x="4751070" y="1573154"/>
                      <a:pt x="4944110" y="1588807"/>
                      <a:pt x="5050790" y="1672664"/>
                    </a:cubicBezTo>
                    <a:cubicBezTo>
                      <a:pt x="5160010" y="1759875"/>
                      <a:pt x="5242560" y="1954423"/>
                      <a:pt x="5234940" y="2079649"/>
                    </a:cubicBezTo>
                    <a:cubicBezTo>
                      <a:pt x="5229860" y="2192576"/>
                      <a:pt x="5138420" y="2305503"/>
                      <a:pt x="5050790" y="2394950"/>
                    </a:cubicBezTo>
                    <a:cubicBezTo>
                      <a:pt x="4959350" y="2491106"/>
                      <a:pt x="4817110" y="2569372"/>
                      <a:pt x="4687570" y="2631985"/>
                    </a:cubicBezTo>
                    <a:cubicBezTo>
                      <a:pt x="4560570" y="2693480"/>
                      <a:pt x="4424680" y="2740440"/>
                      <a:pt x="4283710" y="2768392"/>
                    </a:cubicBezTo>
                    <a:cubicBezTo>
                      <a:pt x="4140200" y="2795227"/>
                      <a:pt x="3980180" y="2809762"/>
                      <a:pt x="3836670" y="2794109"/>
                    </a:cubicBezTo>
                    <a:cubicBezTo>
                      <a:pt x="3696970" y="2778455"/>
                      <a:pt x="3542030" y="2747149"/>
                      <a:pt x="3431540" y="2678945"/>
                    </a:cubicBezTo>
                    <a:cubicBezTo>
                      <a:pt x="3322320" y="2611860"/>
                      <a:pt x="3218180" y="2500051"/>
                      <a:pt x="3176270" y="2392714"/>
                    </a:cubicBezTo>
                    <a:cubicBezTo>
                      <a:pt x="3135630" y="2286496"/>
                      <a:pt x="3136900" y="2143380"/>
                      <a:pt x="3180080" y="2037161"/>
                    </a:cubicBezTo>
                    <a:cubicBezTo>
                      <a:pt x="3224530" y="1929825"/>
                      <a:pt x="3322320" y="1792300"/>
                      <a:pt x="3442970" y="1752048"/>
                    </a:cubicBezTo>
                    <a:cubicBezTo>
                      <a:pt x="3585210" y="1703970"/>
                      <a:pt x="3868420" y="1752048"/>
                      <a:pt x="4005580" y="1833669"/>
                    </a:cubicBezTo>
                    <a:cubicBezTo>
                      <a:pt x="4131310" y="1909699"/>
                      <a:pt x="4225290" y="2069586"/>
                      <a:pt x="4253230" y="2199284"/>
                    </a:cubicBezTo>
                    <a:cubicBezTo>
                      <a:pt x="4281170" y="2324510"/>
                      <a:pt x="4249420" y="2481043"/>
                      <a:pt x="4184650" y="2595089"/>
                    </a:cubicBezTo>
                    <a:cubicBezTo>
                      <a:pt x="4118610" y="2710252"/>
                      <a:pt x="3982720" y="2831006"/>
                      <a:pt x="3855720" y="2884674"/>
                    </a:cubicBezTo>
                    <a:cubicBezTo>
                      <a:pt x="3736340" y="2933870"/>
                      <a:pt x="3583940" y="2943933"/>
                      <a:pt x="3453130" y="2921571"/>
                    </a:cubicBezTo>
                    <a:cubicBezTo>
                      <a:pt x="3313430" y="2898091"/>
                      <a:pt x="3145790" y="2819825"/>
                      <a:pt x="3045460" y="2731496"/>
                    </a:cubicBezTo>
                    <a:cubicBezTo>
                      <a:pt x="2951480" y="2649875"/>
                      <a:pt x="2877820" y="2530239"/>
                      <a:pt x="2856230" y="2419548"/>
                    </a:cubicBezTo>
                    <a:cubicBezTo>
                      <a:pt x="2834640" y="2308857"/>
                      <a:pt x="2853690" y="2169096"/>
                      <a:pt x="2913380" y="2068468"/>
                    </a:cubicBezTo>
                    <a:cubicBezTo>
                      <a:pt x="2975610" y="1964485"/>
                      <a:pt x="3103880" y="1850440"/>
                      <a:pt x="3229610" y="1810189"/>
                    </a:cubicBezTo>
                    <a:cubicBezTo>
                      <a:pt x="3356610" y="1769938"/>
                      <a:pt x="3547110" y="1780001"/>
                      <a:pt x="3672840" y="1831433"/>
                    </a:cubicBezTo>
                    <a:cubicBezTo>
                      <a:pt x="3799840" y="1883983"/>
                      <a:pt x="3949700" y="2011445"/>
                      <a:pt x="3986530" y="2128845"/>
                    </a:cubicBezTo>
                    <a:cubicBezTo>
                      <a:pt x="4023360" y="2248480"/>
                      <a:pt x="3975100" y="2449737"/>
                      <a:pt x="3882390" y="2543656"/>
                    </a:cubicBezTo>
                    <a:cubicBezTo>
                      <a:pt x="3790950" y="2636458"/>
                      <a:pt x="3581400" y="2695717"/>
                      <a:pt x="3436620" y="2691244"/>
                    </a:cubicBezTo>
                    <a:cubicBezTo>
                      <a:pt x="3294380" y="2685654"/>
                      <a:pt x="3129280" y="2602915"/>
                      <a:pt x="3021330" y="2519058"/>
                    </a:cubicBezTo>
                    <a:cubicBezTo>
                      <a:pt x="2919730" y="2439674"/>
                      <a:pt x="2837180" y="2321156"/>
                      <a:pt x="2800350" y="2208229"/>
                    </a:cubicBezTo>
                    <a:cubicBezTo>
                      <a:pt x="2763520" y="2096420"/>
                      <a:pt x="2764790" y="1965604"/>
                      <a:pt x="2800350" y="1844850"/>
                    </a:cubicBezTo>
                    <a:cubicBezTo>
                      <a:pt x="2842260" y="1708443"/>
                      <a:pt x="2948940" y="1534020"/>
                      <a:pt x="3064510" y="1440101"/>
                    </a:cubicBezTo>
                    <a:cubicBezTo>
                      <a:pt x="3163570" y="1358480"/>
                      <a:pt x="3296920" y="1300340"/>
                      <a:pt x="3425190" y="1286922"/>
                    </a:cubicBezTo>
                    <a:cubicBezTo>
                      <a:pt x="3558540" y="1273505"/>
                      <a:pt x="3745230" y="1295867"/>
                      <a:pt x="3850640" y="1367425"/>
                    </a:cubicBezTo>
                    <a:cubicBezTo>
                      <a:pt x="3961130" y="1444573"/>
                      <a:pt x="4053840" y="1617877"/>
                      <a:pt x="4061460" y="1747576"/>
                    </a:cubicBezTo>
                    <a:cubicBezTo>
                      <a:pt x="4069080" y="1879511"/>
                      <a:pt x="3985260" y="2049460"/>
                      <a:pt x="3893820" y="2154561"/>
                    </a:cubicBezTo>
                    <a:cubicBezTo>
                      <a:pt x="3807460" y="2252953"/>
                      <a:pt x="3669030" y="2331219"/>
                      <a:pt x="3540760" y="2370352"/>
                    </a:cubicBezTo>
                    <a:cubicBezTo>
                      <a:pt x="3416300" y="2408367"/>
                      <a:pt x="3272790" y="2410603"/>
                      <a:pt x="3139440" y="2391596"/>
                    </a:cubicBezTo>
                    <a:cubicBezTo>
                      <a:pt x="2995930" y="2371470"/>
                      <a:pt x="2797810" y="2334573"/>
                      <a:pt x="2707640" y="2241772"/>
                    </a:cubicBezTo>
                    <a:cubicBezTo>
                      <a:pt x="2614930" y="2143380"/>
                      <a:pt x="2569210" y="1934297"/>
                      <a:pt x="2604770" y="1807953"/>
                    </a:cubicBezTo>
                    <a:cubicBezTo>
                      <a:pt x="2639060" y="1687199"/>
                      <a:pt x="2781300" y="1563091"/>
                      <a:pt x="2900680" y="1493769"/>
                    </a:cubicBezTo>
                    <a:cubicBezTo>
                      <a:pt x="3011170" y="1427802"/>
                      <a:pt x="3157220" y="1388669"/>
                      <a:pt x="3286760" y="1388669"/>
                    </a:cubicBezTo>
                    <a:cubicBezTo>
                      <a:pt x="3416300" y="1387551"/>
                      <a:pt x="3583940" y="1412149"/>
                      <a:pt x="3676650" y="1490415"/>
                    </a:cubicBezTo>
                    <a:cubicBezTo>
                      <a:pt x="3782060" y="1580980"/>
                      <a:pt x="3867150" y="1797890"/>
                      <a:pt x="3848100" y="1935415"/>
                    </a:cubicBezTo>
                    <a:cubicBezTo>
                      <a:pt x="3830320" y="2068468"/>
                      <a:pt x="3689350" y="2205993"/>
                      <a:pt x="3577590" y="2304385"/>
                    </a:cubicBezTo>
                    <a:cubicBezTo>
                      <a:pt x="3472180" y="2397186"/>
                      <a:pt x="3342640" y="2459800"/>
                      <a:pt x="3204210" y="2517940"/>
                    </a:cubicBezTo>
                    <a:cubicBezTo>
                      <a:pt x="3053080" y="2581671"/>
                      <a:pt x="2860040" y="2639812"/>
                      <a:pt x="2698750" y="2662174"/>
                    </a:cubicBezTo>
                    <a:cubicBezTo>
                      <a:pt x="2557780" y="2682300"/>
                      <a:pt x="2429510" y="2683418"/>
                      <a:pt x="2293620" y="2662174"/>
                    </a:cubicBezTo>
                    <a:cubicBezTo>
                      <a:pt x="2146300" y="2638694"/>
                      <a:pt x="1951990" y="2607387"/>
                      <a:pt x="1849120" y="2515704"/>
                    </a:cubicBezTo>
                    <a:cubicBezTo>
                      <a:pt x="1743710" y="2422903"/>
                      <a:pt x="1662430" y="2232827"/>
                      <a:pt x="1680210" y="2100893"/>
                    </a:cubicBezTo>
                    <a:cubicBezTo>
                      <a:pt x="1699260" y="1963367"/>
                      <a:pt x="1847850" y="1805717"/>
                      <a:pt x="1977390" y="1710679"/>
                    </a:cubicBezTo>
                    <a:cubicBezTo>
                      <a:pt x="2105660" y="1615641"/>
                      <a:pt x="2292350" y="1555264"/>
                      <a:pt x="2454910" y="1527312"/>
                    </a:cubicBezTo>
                    <a:cubicBezTo>
                      <a:pt x="2608580" y="1501596"/>
                      <a:pt x="2788920" y="1498242"/>
                      <a:pt x="2926080" y="1542965"/>
                    </a:cubicBezTo>
                    <a:cubicBezTo>
                      <a:pt x="3056890" y="1586571"/>
                      <a:pt x="3199130" y="1682727"/>
                      <a:pt x="3263900" y="1783355"/>
                    </a:cubicBezTo>
                    <a:cubicBezTo>
                      <a:pt x="3324860" y="1881747"/>
                      <a:pt x="3341370" y="2021508"/>
                      <a:pt x="3314700" y="2135553"/>
                    </a:cubicBezTo>
                    <a:cubicBezTo>
                      <a:pt x="3286760" y="2260779"/>
                      <a:pt x="3182620" y="2411722"/>
                      <a:pt x="3075940" y="2500051"/>
                    </a:cubicBezTo>
                    <a:cubicBezTo>
                      <a:pt x="2976880" y="2581671"/>
                      <a:pt x="2846070" y="2635340"/>
                      <a:pt x="2711450" y="2658820"/>
                    </a:cubicBezTo>
                    <a:cubicBezTo>
                      <a:pt x="2560320" y="2685654"/>
                      <a:pt x="2358390" y="2673355"/>
                      <a:pt x="2209800" y="2629749"/>
                    </a:cubicBezTo>
                    <a:cubicBezTo>
                      <a:pt x="2071370" y="2590616"/>
                      <a:pt x="1930400" y="2517940"/>
                      <a:pt x="1845310" y="2426257"/>
                    </a:cubicBezTo>
                    <a:cubicBezTo>
                      <a:pt x="1761490" y="2337928"/>
                      <a:pt x="1700530" y="2208229"/>
                      <a:pt x="1695450" y="2095302"/>
                    </a:cubicBezTo>
                    <a:cubicBezTo>
                      <a:pt x="1689100" y="1980138"/>
                      <a:pt x="1736090" y="1828078"/>
                      <a:pt x="1818640" y="1740867"/>
                    </a:cubicBezTo>
                    <a:cubicBezTo>
                      <a:pt x="1901190" y="1654774"/>
                      <a:pt x="2062480" y="1586571"/>
                      <a:pt x="2192020" y="1574272"/>
                    </a:cubicBezTo>
                    <a:cubicBezTo>
                      <a:pt x="2321560" y="1561973"/>
                      <a:pt x="2485390" y="1603342"/>
                      <a:pt x="2594610" y="1665955"/>
                    </a:cubicBezTo>
                    <a:cubicBezTo>
                      <a:pt x="2703830" y="1728568"/>
                      <a:pt x="2810510" y="1839259"/>
                      <a:pt x="2848610" y="1945478"/>
                    </a:cubicBezTo>
                    <a:cubicBezTo>
                      <a:pt x="2886710" y="2050578"/>
                      <a:pt x="2880360" y="2198166"/>
                      <a:pt x="2823210" y="2299913"/>
                    </a:cubicBezTo>
                    <a:cubicBezTo>
                      <a:pt x="2759710" y="2412840"/>
                      <a:pt x="2599690" y="2530239"/>
                      <a:pt x="2456180" y="2579435"/>
                    </a:cubicBezTo>
                    <a:cubicBezTo>
                      <a:pt x="2312670" y="2629749"/>
                      <a:pt x="2117090" y="2612978"/>
                      <a:pt x="1963420" y="2597325"/>
                    </a:cubicBezTo>
                    <a:cubicBezTo>
                      <a:pt x="1822450" y="2583908"/>
                      <a:pt x="1684020" y="2567136"/>
                      <a:pt x="1565910" y="2504523"/>
                    </a:cubicBezTo>
                    <a:cubicBezTo>
                      <a:pt x="1436370" y="2436320"/>
                      <a:pt x="1261110" y="2303267"/>
                      <a:pt x="1228090" y="2183631"/>
                    </a:cubicBezTo>
                    <a:cubicBezTo>
                      <a:pt x="1197610" y="2071822"/>
                      <a:pt x="1259840" y="1913053"/>
                      <a:pt x="1343660" y="1818015"/>
                    </a:cubicBezTo>
                    <a:cubicBezTo>
                      <a:pt x="1432560" y="1716269"/>
                      <a:pt x="1614170" y="1649184"/>
                      <a:pt x="1765300" y="1605578"/>
                    </a:cubicBezTo>
                    <a:cubicBezTo>
                      <a:pt x="1916430" y="1560855"/>
                      <a:pt x="2096770" y="1556382"/>
                      <a:pt x="2252980" y="1555264"/>
                    </a:cubicBezTo>
                    <a:cubicBezTo>
                      <a:pt x="2396490" y="1554146"/>
                      <a:pt x="2585720" y="1565327"/>
                      <a:pt x="2668270" y="1591043"/>
                    </a:cubicBezTo>
                    <a:cubicBezTo>
                      <a:pt x="2707640" y="1603342"/>
                      <a:pt x="2724150" y="1620113"/>
                      <a:pt x="2748280" y="1638003"/>
                    </a:cubicBezTo>
                    <a:cubicBezTo>
                      <a:pt x="2772410" y="1655892"/>
                      <a:pt x="2795270" y="1677136"/>
                      <a:pt x="2814320" y="1700616"/>
                    </a:cubicBezTo>
                    <a:cubicBezTo>
                      <a:pt x="2832100" y="1722978"/>
                      <a:pt x="2848610" y="1748694"/>
                      <a:pt x="2860040" y="1774410"/>
                    </a:cubicBezTo>
                    <a:cubicBezTo>
                      <a:pt x="2872740" y="1801244"/>
                      <a:pt x="2880360" y="1829196"/>
                      <a:pt x="2885440" y="1857149"/>
                    </a:cubicBezTo>
                    <a:cubicBezTo>
                      <a:pt x="2889250" y="1885101"/>
                      <a:pt x="2890520" y="1914171"/>
                      <a:pt x="2886710" y="1942124"/>
                    </a:cubicBezTo>
                    <a:cubicBezTo>
                      <a:pt x="2884170" y="1970076"/>
                      <a:pt x="2876550" y="1998028"/>
                      <a:pt x="2865120" y="2024862"/>
                    </a:cubicBezTo>
                    <a:cubicBezTo>
                      <a:pt x="2854960" y="2050578"/>
                      <a:pt x="2839720" y="2077413"/>
                      <a:pt x="2821940" y="2100892"/>
                    </a:cubicBezTo>
                    <a:cubicBezTo>
                      <a:pt x="2805430" y="2123254"/>
                      <a:pt x="2783840" y="2145616"/>
                      <a:pt x="2759710" y="2164624"/>
                    </a:cubicBezTo>
                    <a:cubicBezTo>
                      <a:pt x="2736850" y="2183631"/>
                      <a:pt x="2708910" y="2201521"/>
                      <a:pt x="2680970" y="2214938"/>
                    </a:cubicBezTo>
                    <a:cubicBezTo>
                      <a:pt x="2653030" y="2228355"/>
                      <a:pt x="2622550" y="2238417"/>
                      <a:pt x="2592070" y="2246244"/>
                    </a:cubicBezTo>
                    <a:cubicBezTo>
                      <a:pt x="2561590" y="2252953"/>
                      <a:pt x="2528570" y="2257425"/>
                      <a:pt x="2496820" y="2257425"/>
                    </a:cubicBezTo>
                    <a:cubicBezTo>
                      <a:pt x="2465070" y="2258543"/>
                      <a:pt x="2432050" y="2255189"/>
                      <a:pt x="2400300" y="2249598"/>
                    </a:cubicBezTo>
                    <a:cubicBezTo>
                      <a:pt x="2369820" y="2242890"/>
                      <a:pt x="2353310" y="2231709"/>
                      <a:pt x="2310130" y="2220528"/>
                    </a:cubicBezTo>
                    <a:cubicBezTo>
                      <a:pt x="2207260" y="2194812"/>
                      <a:pt x="1958340" y="2137789"/>
                      <a:pt x="1786890" y="2116546"/>
                    </a:cubicBezTo>
                    <a:cubicBezTo>
                      <a:pt x="1625600" y="2096420"/>
                      <a:pt x="1337310" y="2147852"/>
                      <a:pt x="1311910" y="2091948"/>
                    </a:cubicBezTo>
                    <a:cubicBezTo>
                      <a:pt x="1285240" y="2031571"/>
                      <a:pt x="1605280" y="1727450"/>
                      <a:pt x="1680210" y="1747576"/>
                    </a:cubicBezTo>
                    <a:cubicBezTo>
                      <a:pt x="1753870" y="1766583"/>
                      <a:pt x="1789430" y="2055051"/>
                      <a:pt x="1765300" y="2188104"/>
                    </a:cubicBezTo>
                    <a:cubicBezTo>
                      <a:pt x="1743710" y="2307739"/>
                      <a:pt x="1527810" y="2445264"/>
                      <a:pt x="1570990" y="2513468"/>
                    </a:cubicBezTo>
                    <a:cubicBezTo>
                      <a:pt x="1630680" y="2607387"/>
                      <a:pt x="2157730" y="2554837"/>
                      <a:pt x="2381250" y="2561546"/>
                    </a:cubicBezTo>
                    <a:cubicBezTo>
                      <a:pt x="2538730" y="2566018"/>
                      <a:pt x="2656840" y="2535830"/>
                      <a:pt x="2785110" y="2561546"/>
                    </a:cubicBezTo>
                    <a:cubicBezTo>
                      <a:pt x="2914650" y="2587262"/>
                      <a:pt x="3096260" y="2627513"/>
                      <a:pt x="3155950" y="2716960"/>
                    </a:cubicBezTo>
                    <a:cubicBezTo>
                      <a:pt x="3219450" y="2814234"/>
                      <a:pt x="3210560" y="3057978"/>
                      <a:pt x="3124200" y="3139599"/>
                    </a:cubicBezTo>
                    <a:cubicBezTo>
                      <a:pt x="3032760" y="3225691"/>
                      <a:pt x="2809240" y="3189913"/>
                      <a:pt x="2595880" y="3201094"/>
                    </a:cubicBezTo>
                    <a:cubicBezTo>
                      <a:pt x="2273300" y="3217865"/>
                      <a:pt x="1685290" y="3223455"/>
                      <a:pt x="1370330" y="3183204"/>
                    </a:cubicBezTo>
                    <a:cubicBezTo>
                      <a:pt x="1168400" y="3157488"/>
                      <a:pt x="985520" y="3150779"/>
                      <a:pt x="880110" y="3064686"/>
                    </a:cubicBezTo>
                    <a:cubicBezTo>
                      <a:pt x="783590" y="2985302"/>
                      <a:pt x="741680" y="2828769"/>
                      <a:pt x="736600" y="2711370"/>
                    </a:cubicBezTo>
                    <a:cubicBezTo>
                      <a:pt x="731520" y="2596207"/>
                      <a:pt x="817880" y="2364762"/>
                      <a:pt x="843280" y="2366998"/>
                    </a:cubicBezTo>
                    <a:cubicBezTo>
                      <a:pt x="868680" y="2369234"/>
                      <a:pt x="910590" y="2754975"/>
                      <a:pt x="885190" y="2760566"/>
                    </a:cubicBezTo>
                    <a:cubicBezTo>
                      <a:pt x="859790" y="2767274"/>
                      <a:pt x="695960" y="2502287"/>
                      <a:pt x="679450" y="2371470"/>
                    </a:cubicBezTo>
                    <a:cubicBezTo>
                      <a:pt x="665480" y="2248480"/>
                      <a:pt x="681990" y="2077413"/>
                      <a:pt x="775970" y="1999146"/>
                    </a:cubicBezTo>
                    <a:cubicBezTo>
                      <a:pt x="886460" y="1909699"/>
                      <a:pt x="1266190" y="1847086"/>
                      <a:pt x="1363980" y="1921998"/>
                    </a:cubicBezTo>
                    <a:cubicBezTo>
                      <a:pt x="1461770" y="1994674"/>
                      <a:pt x="1457960" y="2337928"/>
                      <a:pt x="1367790" y="2439674"/>
                    </a:cubicBezTo>
                    <a:cubicBezTo>
                      <a:pt x="1285240" y="2532475"/>
                      <a:pt x="1018540" y="2583908"/>
                      <a:pt x="892810" y="2543656"/>
                    </a:cubicBezTo>
                    <a:cubicBezTo>
                      <a:pt x="768350" y="2503405"/>
                      <a:pt x="660400" y="2304385"/>
                      <a:pt x="614680" y="2203757"/>
                    </a:cubicBezTo>
                    <a:cubicBezTo>
                      <a:pt x="585470" y="2135553"/>
                      <a:pt x="586740" y="2066232"/>
                      <a:pt x="588010" y="2015918"/>
                    </a:cubicBezTo>
                    <a:cubicBezTo>
                      <a:pt x="589280" y="1982375"/>
                      <a:pt x="596900" y="1958895"/>
                      <a:pt x="605790" y="1932061"/>
                    </a:cubicBezTo>
                    <a:cubicBezTo>
                      <a:pt x="615950" y="1905227"/>
                      <a:pt x="628650" y="1879511"/>
                      <a:pt x="645160" y="1854912"/>
                    </a:cubicBezTo>
                    <a:cubicBezTo>
                      <a:pt x="661670" y="1831433"/>
                      <a:pt x="681990" y="1807953"/>
                      <a:pt x="704850" y="1787827"/>
                    </a:cubicBezTo>
                    <a:cubicBezTo>
                      <a:pt x="727710" y="1768820"/>
                      <a:pt x="754380" y="1750930"/>
                      <a:pt x="781050" y="1736395"/>
                    </a:cubicBezTo>
                    <a:cubicBezTo>
                      <a:pt x="808990" y="1721860"/>
                      <a:pt x="838200" y="1709561"/>
                      <a:pt x="868680" y="1701734"/>
                    </a:cubicBezTo>
                    <a:cubicBezTo>
                      <a:pt x="899160" y="1692789"/>
                      <a:pt x="932180" y="1687199"/>
                      <a:pt x="963930" y="1686081"/>
                    </a:cubicBezTo>
                    <a:cubicBezTo>
                      <a:pt x="995680" y="1684963"/>
                      <a:pt x="1028700" y="1686081"/>
                      <a:pt x="1060450" y="1691671"/>
                    </a:cubicBezTo>
                    <a:cubicBezTo>
                      <a:pt x="1092200" y="1696144"/>
                      <a:pt x="1122680" y="1705088"/>
                      <a:pt x="1151890" y="1716269"/>
                    </a:cubicBezTo>
                    <a:cubicBezTo>
                      <a:pt x="1181100" y="1728568"/>
                      <a:pt x="1210310" y="1743103"/>
                      <a:pt x="1234440" y="1760993"/>
                    </a:cubicBezTo>
                    <a:cubicBezTo>
                      <a:pt x="1259840" y="1777764"/>
                      <a:pt x="1282700" y="1799008"/>
                      <a:pt x="1303020" y="1821370"/>
                    </a:cubicBezTo>
                    <a:cubicBezTo>
                      <a:pt x="1322070" y="1842614"/>
                      <a:pt x="1339850" y="1868330"/>
                      <a:pt x="1352550" y="1894046"/>
                    </a:cubicBezTo>
                    <a:cubicBezTo>
                      <a:pt x="1365250" y="1919762"/>
                      <a:pt x="1381760" y="1974548"/>
                      <a:pt x="1381760" y="1974548"/>
                    </a:cubicBezTo>
                  </a:path>
                </a:pathLst>
              </a:custGeom>
              <a:solidFill>
                <a:srgbClr val="FFFFFF"/>
              </a:solidFill>
              <a:ln cap="sq">
                <a:noFill/>
                <a:prstDash val="solid"/>
                <a:miter/>
              </a:ln>
            </p:spPr>
          </p:sp>
        </p:grpSp>
        <p:sp>
          <p:nvSpPr>
            <p:cNvPr name="Freeform 15" id="15"/>
            <p:cNvSpPr/>
            <p:nvPr/>
          </p:nvSpPr>
          <p:spPr>
            <a:xfrm flipH="false" flipV="false" rot="0">
              <a:off x="11560352" y="3654990"/>
              <a:ext cx="6033612" cy="3120834"/>
            </a:xfrm>
            <a:custGeom>
              <a:avLst/>
              <a:gdLst/>
              <a:ahLst/>
              <a:cxnLst/>
              <a:rect r="r" b="b" t="t" l="l"/>
              <a:pathLst>
                <a:path h="3120834" w="6033612">
                  <a:moveTo>
                    <a:pt x="0" y="0"/>
                  </a:moveTo>
                  <a:lnTo>
                    <a:pt x="6033611" y="0"/>
                  </a:lnTo>
                  <a:lnTo>
                    <a:pt x="6033611" y="3120834"/>
                  </a:lnTo>
                  <a:lnTo>
                    <a:pt x="0" y="3120834"/>
                  </a:lnTo>
                  <a:lnTo>
                    <a:pt x="0" y="0"/>
                  </a:lnTo>
                  <a:close/>
                </a:path>
              </a:pathLst>
            </a:custGeom>
            <a:blipFill>
              <a:blip r:embed="rId4"/>
              <a:stretch>
                <a:fillRect l="0" t="0" r="0" b="0"/>
              </a:stretch>
            </a:blipFill>
          </p:spPr>
        </p:sp>
        <p:grpSp>
          <p:nvGrpSpPr>
            <p:cNvPr name="Group 16" id="16"/>
            <p:cNvGrpSpPr/>
            <p:nvPr/>
          </p:nvGrpSpPr>
          <p:grpSpPr>
            <a:xfrm rot="0">
              <a:off x="8704305" y="6944117"/>
              <a:ext cx="2401570" cy="162560"/>
              <a:chOff x="0" y="0"/>
              <a:chExt cx="2401570" cy="162560"/>
            </a:xfrm>
          </p:grpSpPr>
          <p:sp>
            <p:nvSpPr>
              <p:cNvPr name="Freeform 17" id="17"/>
              <p:cNvSpPr/>
              <p:nvPr/>
            </p:nvSpPr>
            <p:spPr>
              <a:xfrm flipH="false" flipV="false" rot="0">
                <a:off x="50800" y="33020"/>
                <a:ext cx="2299970" cy="123190"/>
              </a:xfrm>
              <a:custGeom>
                <a:avLst/>
                <a:gdLst/>
                <a:ahLst/>
                <a:cxnLst/>
                <a:rect r="r" b="b" t="t" l="l"/>
                <a:pathLst>
                  <a:path h="123190" w="2299970">
                    <a:moveTo>
                      <a:pt x="17780" y="21590"/>
                    </a:moveTo>
                    <a:cubicBezTo>
                      <a:pt x="87630" y="22860"/>
                      <a:pt x="93980" y="29210"/>
                      <a:pt x="95250" y="35560"/>
                    </a:cubicBezTo>
                    <a:cubicBezTo>
                      <a:pt x="95250" y="41910"/>
                      <a:pt x="91440" y="49530"/>
                      <a:pt x="85090" y="54610"/>
                    </a:cubicBezTo>
                    <a:cubicBezTo>
                      <a:pt x="73660" y="63500"/>
                      <a:pt x="39370" y="74930"/>
                      <a:pt x="25400" y="71120"/>
                    </a:cubicBezTo>
                    <a:cubicBezTo>
                      <a:pt x="15240" y="68580"/>
                      <a:pt x="5080" y="57150"/>
                      <a:pt x="5080" y="50800"/>
                    </a:cubicBezTo>
                    <a:cubicBezTo>
                      <a:pt x="5080" y="44450"/>
                      <a:pt x="11430" y="38100"/>
                      <a:pt x="22860" y="33020"/>
                    </a:cubicBezTo>
                    <a:cubicBezTo>
                      <a:pt x="83820" y="8890"/>
                      <a:pt x="621030" y="0"/>
                      <a:pt x="666750" y="35560"/>
                    </a:cubicBezTo>
                    <a:cubicBezTo>
                      <a:pt x="676910" y="43180"/>
                      <a:pt x="676910" y="57150"/>
                      <a:pt x="674370" y="63500"/>
                    </a:cubicBezTo>
                    <a:cubicBezTo>
                      <a:pt x="669290" y="71120"/>
                      <a:pt x="657860" y="71120"/>
                      <a:pt x="638810" y="73660"/>
                    </a:cubicBezTo>
                    <a:cubicBezTo>
                      <a:pt x="566420" y="85090"/>
                      <a:pt x="158750" y="106680"/>
                      <a:pt x="104140" y="77470"/>
                    </a:cubicBezTo>
                    <a:cubicBezTo>
                      <a:pt x="91440" y="71120"/>
                      <a:pt x="85090" y="59690"/>
                      <a:pt x="86360" y="52070"/>
                    </a:cubicBezTo>
                    <a:cubicBezTo>
                      <a:pt x="88900" y="44450"/>
                      <a:pt x="105410" y="39370"/>
                      <a:pt x="123190" y="34290"/>
                    </a:cubicBezTo>
                    <a:cubicBezTo>
                      <a:pt x="166370" y="22860"/>
                      <a:pt x="273050" y="17780"/>
                      <a:pt x="354330" y="17780"/>
                    </a:cubicBezTo>
                    <a:cubicBezTo>
                      <a:pt x="445770" y="16510"/>
                      <a:pt x="506730" y="29210"/>
                      <a:pt x="641350" y="34290"/>
                    </a:cubicBezTo>
                    <a:cubicBezTo>
                      <a:pt x="963930" y="43180"/>
                      <a:pt x="2176780" y="5080"/>
                      <a:pt x="2280920" y="39370"/>
                    </a:cubicBezTo>
                    <a:cubicBezTo>
                      <a:pt x="2292350" y="44450"/>
                      <a:pt x="2297430" y="48260"/>
                      <a:pt x="2298700" y="53340"/>
                    </a:cubicBezTo>
                    <a:cubicBezTo>
                      <a:pt x="2299970" y="59690"/>
                      <a:pt x="2291080" y="76200"/>
                      <a:pt x="2284730" y="77470"/>
                    </a:cubicBezTo>
                    <a:cubicBezTo>
                      <a:pt x="2278380" y="78740"/>
                      <a:pt x="2263140" y="68580"/>
                      <a:pt x="2261870" y="62230"/>
                    </a:cubicBezTo>
                    <a:cubicBezTo>
                      <a:pt x="2260600" y="55880"/>
                      <a:pt x="2272030" y="40640"/>
                      <a:pt x="2278380" y="39370"/>
                    </a:cubicBezTo>
                    <a:cubicBezTo>
                      <a:pt x="2284730" y="39370"/>
                      <a:pt x="2298700" y="52070"/>
                      <a:pt x="2299970" y="58420"/>
                    </a:cubicBezTo>
                    <a:cubicBezTo>
                      <a:pt x="2299970" y="64770"/>
                      <a:pt x="2294890" y="72390"/>
                      <a:pt x="2280920" y="77470"/>
                    </a:cubicBezTo>
                    <a:cubicBezTo>
                      <a:pt x="2174240" y="123190"/>
                      <a:pt x="915670" y="85090"/>
                      <a:pt x="645160" y="72390"/>
                    </a:cubicBezTo>
                    <a:cubicBezTo>
                      <a:pt x="554990" y="67310"/>
                      <a:pt x="530860" y="58420"/>
                      <a:pt x="466090" y="55880"/>
                    </a:cubicBezTo>
                    <a:cubicBezTo>
                      <a:pt x="391160" y="53340"/>
                      <a:pt x="287020" y="54610"/>
                      <a:pt x="220980" y="59690"/>
                    </a:cubicBezTo>
                    <a:cubicBezTo>
                      <a:pt x="173990" y="63500"/>
                      <a:pt x="125730" y="85090"/>
                      <a:pt x="104140" y="77470"/>
                    </a:cubicBezTo>
                    <a:cubicBezTo>
                      <a:pt x="93980" y="73660"/>
                      <a:pt x="85090" y="63500"/>
                      <a:pt x="85090" y="57150"/>
                    </a:cubicBezTo>
                    <a:cubicBezTo>
                      <a:pt x="86360" y="50800"/>
                      <a:pt x="92710" y="44450"/>
                      <a:pt x="104140" y="39370"/>
                    </a:cubicBezTo>
                    <a:cubicBezTo>
                      <a:pt x="161290" y="17780"/>
                      <a:pt x="622300" y="5080"/>
                      <a:pt x="666750" y="35560"/>
                    </a:cubicBezTo>
                    <a:cubicBezTo>
                      <a:pt x="676910" y="41910"/>
                      <a:pt x="678180" y="53340"/>
                      <a:pt x="675640" y="59690"/>
                    </a:cubicBezTo>
                    <a:cubicBezTo>
                      <a:pt x="674370" y="64770"/>
                      <a:pt x="669290" y="68580"/>
                      <a:pt x="657860" y="72390"/>
                    </a:cubicBezTo>
                    <a:cubicBezTo>
                      <a:pt x="599440" y="90170"/>
                      <a:pt x="123190" y="77470"/>
                      <a:pt x="45720" y="72390"/>
                    </a:cubicBezTo>
                    <a:cubicBezTo>
                      <a:pt x="27940" y="71120"/>
                      <a:pt x="17780" y="72390"/>
                      <a:pt x="12700" y="67310"/>
                    </a:cubicBezTo>
                    <a:cubicBezTo>
                      <a:pt x="7620" y="60960"/>
                      <a:pt x="6350" y="45720"/>
                      <a:pt x="11430" y="38100"/>
                    </a:cubicBezTo>
                    <a:cubicBezTo>
                      <a:pt x="19050" y="26670"/>
                      <a:pt x="62230" y="17780"/>
                      <a:pt x="76200" y="19050"/>
                    </a:cubicBezTo>
                    <a:cubicBezTo>
                      <a:pt x="82550" y="19050"/>
                      <a:pt x="88900" y="21590"/>
                      <a:pt x="91440" y="26670"/>
                    </a:cubicBezTo>
                    <a:cubicBezTo>
                      <a:pt x="93980" y="33020"/>
                      <a:pt x="91440" y="48260"/>
                      <a:pt x="85090" y="54610"/>
                    </a:cubicBezTo>
                    <a:cubicBezTo>
                      <a:pt x="73660" y="63500"/>
                      <a:pt x="31750" y="64770"/>
                      <a:pt x="17780" y="59690"/>
                    </a:cubicBezTo>
                    <a:cubicBezTo>
                      <a:pt x="8890" y="55880"/>
                      <a:pt x="0" y="46990"/>
                      <a:pt x="0" y="40640"/>
                    </a:cubicBezTo>
                    <a:cubicBezTo>
                      <a:pt x="0" y="34290"/>
                      <a:pt x="17780" y="21590"/>
                      <a:pt x="17780" y="21590"/>
                    </a:cubicBezTo>
                  </a:path>
                </a:pathLst>
              </a:custGeom>
              <a:solidFill>
                <a:srgbClr val="FFFFFF"/>
              </a:solidFill>
              <a:ln cap="sq">
                <a:noFill/>
                <a:prstDash val="solid"/>
                <a:miter/>
              </a:ln>
            </p:spPr>
          </p:sp>
        </p:grpSp>
        <p:grpSp>
          <p:nvGrpSpPr>
            <p:cNvPr name="Group 18" id="18"/>
            <p:cNvGrpSpPr/>
            <p:nvPr/>
          </p:nvGrpSpPr>
          <p:grpSpPr>
            <a:xfrm rot="0">
              <a:off x="12557485" y="3600207"/>
              <a:ext cx="179070" cy="457200"/>
              <a:chOff x="0" y="0"/>
              <a:chExt cx="179070" cy="457200"/>
            </a:xfrm>
          </p:grpSpPr>
          <p:sp>
            <p:nvSpPr>
              <p:cNvPr name="Freeform 19" id="19"/>
              <p:cNvSpPr/>
              <p:nvPr/>
            </p:nvSpPr>
            <p:spPr>
              <a:xfrm flipH="false" flipV="false" rot="0">
                <a:off x="41910" y="50800"/>
                <a:ext cx="93980" cy="355600"/>
              </a:xfrm>
              <a:custGeom>
                <a:avLst/>
                <a:gdLst/>
                <a:ahLst/>
                <a:cxnLst/>
                <a:rect r="r" b="b" t="t" l="l"/>
                <a:pathLst>
                  <a:path h="355600" w="93980">
                    <a:moveTo>
                      <a:pt x="46990" y="19050"/>
                    </a:moveTo>
                    <a:cubicBezTo>
                      <a:pt x="39370" y="132080"/>
                      <a:pt x="27940" y="135890"/>
                      <a:pt x="21590" y="133350"/>
                    </a:cubicBezTo>
                    <a:cubicBezTo>
                      <a:pt x="15240" y="132080"/>
                      <a:pt x="11430" y="124460"/>
                      <a:pt x="8890" y="115570"/>
                    </a:cubicBezTo>
                    <a:cubicBezTo>
                      <a:pt x="5080" y="96520"/>
                      <a:pt x="16510" y="29210"/>
                      <a:pt x="29210" y="13970"/>
                    </a:cubicBezTo>
                    <a:cubicBezTo>
                      <a:pt x="34290" y="6350"/>
                      <a:pt x="41910" y="3810"/>
                      <a:pt x="48260" y="3810"/>
                    </a:cubicBezTo>
                    <a:cubicBezTo>
                      <a:pt x="54610" y="5080"/>
                      <a:pt x="60960" y="10160"/>
                      <a:pt x="64770" y="19050"/>
                    </a:cubicBezTo>
                    <a:cubicBezTo>
                      <a:pt x="72390" y="40640"/>
                      <a:pt x="68580" y="130810"/>
                      <a:pt x="57150" y="151130"/>
                    </a:cubicBezTo>
                    <a:cubicBezTo>
                      <a:pt x="52070" y="160020"/>
                      <a:pt x="41910" y="166370"/>
                      <a:pt x="36830" y="165100"/>
                    </a:cubicBezTo>
                    <a:cubicBezTo>
                      <a:pt x="30480" y="163830"/>
                      <a:pt x="22860" y="156210"/>
                      <a:pt x="20320" y="146050"/>
                    </a:cubicBezTo>
                    <a:cubicBezTo>
                      <a:pt x="12700" y="124460"/>
                      <a:pt x="20320" y="45720"/>
                      <a:pt x="31750" y="29210"/>
                    </a:cubicBezTo>
                    <a:cubicBezTo>
                      <a:pt x="36830" y="21590"/>
                      <a:pt x="45720" y="19050"/>
                      <a:pt x="50800" y="19050"/>
                    </a:cubicBezTo>
                    <a:cubicBezTo>
                      <a:pt x="57150" y="20320"/>
                      <a:pt x="63500" y="25400"/>
                      <a:pt x="67310" y="34290"/>
                    </a:cubicBezTo>
                    <a:cubicBezTo>
                      <a:pt x="78740" y="63500"/>
                      <a:pt x="67310" y="220980"/>
                      <a:pt x="54610" y="252730"/>
                    </a:cubicBezTo>
                    <a:cubicBezTo>
                      <a:pt x="49530" y="264160"/>
                      <a:pt x="43180" y="270510"/>
                      <a:pt x="36830" y="270510"/>
                    </a:cubicBezTo>
                    <a:cubicBezTo>
                      <a:pt x="30480" y="271780"/>
                      <a:pt x="20320" y="266700"/>
                      <a:pt x="16510" y="256540"/>
                    </a:cubicBezTo>
                    <a:cubicBezTo>
                      <a:pt x="3810" y="228600"/>
                      <a:pt x="13970" y="82550"/>
                      <a:pt x="30480" y="55880"/>
                    </a:cubicBezTo>
                    <a:cubicBezTo>
                      <a:pt x="35560" y="45720"/>
                      <a:pt x="44450" y="40640"/>
                      <a:pt x="50800" y="41910"/>
                    </a:cubicBezTo>
                    <a:cubicBezTo>
                      <a:pt x="57150" y="41910"/>
                      <a:pt x="63500" y="49530"/>
                      <a:pt x="67310" y="60960"/>
                    </a:cubicBezTo>
                    <a:cubicBezTo>
                      <a:pt x="80010" y="93980"/>
                      <a:pt x="80010" y="257810"/>
                      <a:pt x="67310" y="292100"/>
                    </a:cubicBezTo>
                    <a:cubicBezTo>
                      <a:pt x="63500" y="303530"/>
                      <a:pt x="57150" y="309880"/>
                      <a:pt x="50800" y="311150"/>
                    </a:cubicBezTo>
                    <a:cubicBezTo>
                      <a:pt x="44450" y="311150"/>
                      <a:pt x="34290" y="303530"/>
                      <a:pt x="29210" y="292100"/>
                    </a:cubicBezTo>
                    <a:cubicBezTo>
                      <a:pt x="16510" y="259080"/>
                      <a:pt x="24130" y="77470"/>
                      <a:pt x="44450" y="63500"/>
                    </a:cubicBezTo>
                    <a:cubicBezTo>
                      <a:pt x="52070" y="59690"/>
                      <a:pt x="67310" y="64770"/>
                      <a:pt x="73660" y="74930"/>
                    </a:cubicBezTo>
                    <a:cubicBezTo>
                      <a:pt x="90170" y="99060"/>
                      <a:pt x="77470" y="208280"/>
                      <a:pt x="74930" y="257810"/>
                    </a:cubicBezTo>
                    <a:cubicBezTo>
                      <a:pt x="72390" y="293370"/>
                      <a:pt x="71120" y="331470"/>
                      <a:pt x="60960" y="345440"/>
                    </a:cubicBezTo>
                    <a:cubicBezTo>
                      <a:pt x="55880" y="351790"/>
                      <a:pt x="46990" y="355600"/>
                      <a:pt x="41910" y="354330"/>
                    </a:cubicBezTo>
                    <a:cubicBezTo>
                      <a:pt x="35560" y="354330"/>
                      <a:pt x="29210" y="349250"/>
                      <a:pt x="26670" y="340360"/>
                    </a:cubicBezTo>
                    <a:cubicBezTo>
                      <a:pt x="16510" y="312420"/>
                      <a:pt x="36830" y="173990"/>
                      <a:pt x="49530" y="148590"/>
                    </a:cubicBezTo>
                    <a:cubicBezTo>
                      <a:pt x="53340" y="140970"/>
                      <a:pt x="57150" y="137160"/>
                      <a:pt x="62230" y="135890"/>
                    </a:cubicBezTo>
                    <a:cubicBezTo>
                      <a:pt x="68580" y="134620"/>
                      <a:pt x="80010" y="139700"/>
                      <a:pt x="83820" y="144780"/>
                    </a:cubicBezTo>
                    <a:cubicBezTo>
                      <a:pt x="86360" y="149860"/>
                      <a:pt x="85090" y="162560"/>
                      <a:pt x="81280" y="167640"/>
                    </a:cubicBezTo>
                    <a:cubicBezTo>
                      <a:pt x="77470" y="171450"/>
                      <a:pt x="69850" y="173990"/>
                      <a:pt x="64770" y="172720"/>
                    </a:cubicBezTo>
                    <a:cubicBezTo>
                      <a:pt x="58420" y="171450"/>
                      <a:pt x="49530" y="162560"/>
                      <a:pt x="48260" y="156210"/>
                    </a:cubicBezTo>
                    <a:cubicBezTo>
                      <a:pt x="46990" y="151130"/>
                      <a:pt x="50800" y="143510"/>
                      <a:pt x="54610" y="139700"/>
                    </a:cubicBezTo>
                    <a:cubicBezTo>
                      <a:pt x="58420" y="135890"/>
                      <a:pt x="67310" y="134620"/>
                      <a:pt x="72390" y="135890"/>
                    </a:cubicBezTo>
                    <a:cubicBezTo>
                      <a:pt x="77470" y="138430"/>
                      <a:pt x="83820" y="143510"/>
                      <a:pt x="86360" y="154940"/>
                    </a:cubicBezTo>
                    <a:cubicBezTo>
                      <a:pt x="93980" y="182880"/>
                      <a:pt x="77470" y="314960"/>
                      <a:pt x="63500" y="341630"/>
                    </a:cubicBezTo>
                    <a:cubicBezTo>
                      <a:pt x="58420" y="350520"/>
                      <a:pt x="52070" y="354330"/>
                      <a:pt x="45720" y="355600"/>
                    </a:cubicBezTo>
                    <a:cubicBezTo>
                      <a:pt x="39370" y="355600"/>
                      <a:pt x="30480" y="350520"/>
                      <a:pt x="26670" y="340360"/>
                    </a:cubicBezTo>
                    <a:cubicBezTo>
                      <a:pt x="10160" y="306070"/>
                      <a:pt x="20320" y="100330"/>
                      <a:pt x="38100" y="71120"/>
                    </a:cubicBezTo>
                    <a:cubicBezTo>
                      <a:pt x="43180" y="62230"/>
                      <a:pt x="52070" y="59690"/>
                      <a:pt x="57150" y="60960"/>
                    </a:cubicBezTo>
                    <a:cubicBezTo>
                      <a:pt x="63500" y="60960"/>
                      <a:pt x="69850" y="66040"/>
                      <a:pt x="73660" y="74930"/>
                    </a:cubicBezTo>
                    <a:cubicBezTo>
                      <a:pt x="85090" y="100330"/>
                      <a:pt x="77470" y="214630"/>
                      <a:pt x="73660" y="255270"/>
                    </a:cubicBezTo>
                    <a:cubicBezTo>
                      <a:pt x="71120" y="276860"/>
                      <a:pt x="71120" y="295910"/>
                      <a:pt x="62230" y="304800"/>
                    </a:cubicBezTo>
                    <a:cubicBezTo>
                      <a:pt x="57150" y="309880"/>
                      <a:pt x="46990" y="311150"/>
                      <a:pt x="41910" y="309880"/>
                    </a:cubicBezTo>
                    <a:cubicBezTo>
                      <a:pt x="36830" y="308610"/>
                      <a:pt x="33020" y="304800"/>
                      <a:pt x="30480" y="295910"/>
                    </a:cubicBezTo>
                    <a:cubicBezTo>
                      <a:pt x="19050" y="266700"/>
                      <a:pt x="16510" y="93980"/>
                      <a:pt x="29210" y="59690"/>
                    </a:cubicBezTo>
                    <a:cubicBezTo>
                      <a:pt x="34290" y="49530"/>
                      <a:pt x="40640" y="41910"/>
                      <a:pt x="45720" y="41910"/>
                    </a:cubicBezTo>
                    <a:cubicBezTo>
                      <a:pt x="53340" y="40640"/>
                      <a:pt x="63500" y="49530"/>
                      <a:pt x="67310" y="60960"/>
                    </a:cubicBezTo>
                    <a:cubicBezTo>
                      <a:pt x="78740" y="86360"/>
                      <a:pt x="66040" y="181610"/>
                      <a:pt x="59690" y="218440"/>
                    </a:cubicBezTo>
                    <a:cubicBezTo>
                      <a:pt x="57150" y="238760"/>
                      <a:pt x="55880" y="257810"/>
                      <a:pt x="48260" y="265430"/>
                    </a:cubicBezTo>
                    <a:cubicBezTo>
                      <a:pt x="44450" y="270510"/>
                      <a:pt x="36830" y="271780"/>
                      <a:pt x="31750" y="270510"/>
                    </a:cubicBezTo>
                    <a:cubicBezTo>
                      <a:pt x="26670" y="269240"/>
                      <a:pt x="20320" y="265430"/>
                      <a:pt x="16510" y="256540"/>
                    </a:cubicBezTo>
                    <a:cubicBezTo>
                      <a:pt x="5080" y="226060"/>
                      <a:pt x="12700" y="62230"/>
                      <a:pt x="30480" y="33020"/>
                    </a:cubicBezTo>
                    <a:cubicBezTo>
                      <a:pt x="35560" y="22860"/>
                      <a:pt x="45720" y="19050"/>
                      <a:pt x="50800" y="19050"/>
                    </a:cubicBezTo>
                    <a:cubicBezTo>
                      <a:pt x="57150" y="20320"/>
                      <a:pt x="64770" y="29210"/>
                      <a:pt x="67310" y="39370"/>
                    </a:cubicBezTo>
                    <a:cubicBezTo>
                      <a:pt x="73660" y="60960"/>
                      <a:pt x="69850" y="133350"/>
                      <a:pt x="57150" y="151130"/>
                    </a:cubicBezTo>
                    <a:cubicBezTo>
                      <a:pt x="50800" y="160020"/>
                      <a:pt x="38100" y="166370"/>
                      <a:pt x="31750" y="163830"/>
                    </a:cubicBezTo>
                    <a:cubicBezTo>
                      <a:pt x="24130" y="161290"/>
                      <a:pt x="19050" y="147320"/>
                      <a:pt x="16510" y="132080"/>
                    </a:cubicBezTo>
                    <a:cubicBezTo>
                      <a:pt x="11430" y="106680"/>
                      <a:pt x="16510" y="36830"/>
                      <a:pt x="26670" y="17780"/>
                    </a:cubicBezTo>
                    <a:cubicBezTo>
                      <a:pt x="31750" y="10160"/>
                      <a:pt x="38100" y="3810"/>
                      <a:pt x="43180" y="3810"/>
                    </a:cubicBezTo>
                    <a:cubicBezTo>
                      <a:pt x="49530" y="3810"/>
                      <a:pt x="60960" y="10160"/>
                      <a:pt x="64770" y="19050"/>
                    </a:cubicBezTo>
                    <a:cubicBezTo>
                      <a:pt x="71120" y="36830"/>
                      <a:pt x="58420" y="102870"/>
                      <a:pt x="46990" y="120650"/>
                    </a:cubicBezTo>
                    <a:cubicBezTo>
                      <a:pt x="40640" y="129540"/>
                      <a:pt x="31750" y="134620"/>
                      <a:pt x="25400" y="134620"/>
                    </a:cubicBezTo>
                    <a:cubicBezTo>
                      <a:pt x="20320" y="134620"/>
                      <a:pt x="12700" y="128270"/>
                      <a:pt x="10160" y="120650"/>
                    </a:cubicBezTo>
                    <a:cubicBezTo>
                      <a:pt x="1270" y="101600"/>
                      <a:pt x="0" y="33020"/>
                      <a:pt x="10160" y="13970"/>
                    </a:cubicBezTo>
                    <a:cubicBezTo>
                      <a:pt x="13970" y="6350"/>
                      <a:pt x="24130" y="0"/>
                      <a:pt x="30480" y="0"/>
                    </a:cubicBezTo>
                    <a:cubicBezTo>
                      <a:pt x="36830" y="1270"/>
                      <a:pt x="46990" y="19050"/>
                      <a:pt x="46990" y="19050"/>
                    </a:cubicBezTo>
                  </a:path>
                </a:pathLst>
              </a:custGeom>
              <a:solidFill>
                <a:srgbClr val="FFFFFF"/>
              </a:solidFill>
              <a:ln cap="sq">
                <a:noFill/>
                <a:prstDash val="solid"/>
                <a:miter/>
              </a:ln>
            </p:spPr>
          </p:sp>
        </p:grpSp>
        <p:grpSp>
          <p:nvGrpSpPr>
            <p:cNvPr name="Group 20" id="20"/>
            <p:cNvGrpSpPr/>
            <p:nvPr/>
          </p:nvGrpSpPr>
          <p:grpSpPr>
            <a:xfrm rot="0">
              <a:off x="12477475" y="3480827"/>
              <a:ext cx="388620" cy="1891030"/>
              <a:chOff x="0" y="0"/>
              <a:chExt cx="388620" cy="1891030"/>
            </a:xfrm>
          </p:grpSpPr>
          <p:sp>
            <p:nvSpPr>
              <p:cNvPr name="Freeform 21" id="21"/>
              <p:cNvSpPr/>
              <p:nvPr/>
            </p:nvSpPr>
            <p:spPr>
              <a:xfrm flipH="false" flipV="false" rot="0">
                <a:off x="35560" y="48260"/>
                <a:ext cx="311150" cy="1799590"/>
              </a:xfrm>
              <a:custGeom>
                <a:avLst/>
                <a:gdLst/>
                <a:ahLst/>
                <a:cxnLst/>
                <a:rect r="r" b="b" t="t" l="l"/>
                <a:pathLst>
                  <a:path h="1799590" w="311150">
                    <a:moveTo>
                      <a:pt x="105410" y="415290"/>
                    </a:moveTo>
                    <a:cubicBezTo>
                      <a:pt x="246380" y="3810"/>
                      <a:pt x="260350" y="0"/>
                      <a:pt x="273050" y="2540"/>
                    </a:cubicBezTo>
                    <a:cubicBezTo>
                      <a:pt x="284480" y="5080"/>
                      <a:pt x="298450" y="17780"/>
                      <a:pt x="302260" y="34290"/>
                    </a:cubicBezTo>
                    <a:cubicBezTo>
                      <a:pt x="311150" y="68580"/>
                      <a:pt x="271780" y="167640"/>
                      <a:pt x="251460" y="217170"/>
                    </a:cubicBezTo>
                    <a:cubicBezTo>
                      <a:pt x="236220" y="254000"/>
                      <a:pt x="220980" y="298450"/>
                      <a:pt x="201930" y="309880"/>
                    </a:cubicBezTo>
                    <a:cubicBezTo>
                      <a:pt x="190500" y="316230"/>
                      <a:pt x="175260" y="312420"/>
                      <a:pt x="166370" y="307340"/>
                    </a:cubicBezTo>
                    <a:cubicBezTo>
                      <a:pt x="157480" y="302260"/>
                      <a:pt x="152400" y="290830"/>
                      <a:pt x="148590" y="276860"/>
                    </a:cubicBezTo>
                    <a:cubicBezTo>
                      <a:pt x="142240" y="256540"/>
                      <a:pt x="139700" y="212090"/>
                      <a:pt x="146050" y="193040"/>
                    </a:cubicBezTo>
                    <a:cubicBezTo>
                      <a:pt x="148590" y="182880"/>
                      <a:pt x="153670" y="175260"/>
                      <a:pt x="161290" y="171450"/>
                    </a:cubicBezTo>
                    <a:cubicBezTo>
                      <a:pt x="167640" y="166370"/>
                      <a:pt x="179070" y="162560"/>
                      <a:pt x="186690" y="163830"/>
                    </a:cubicBezTo>
                    <a:cubicBezTo>
                      <a:pt x="198120" y="167640"/>
                      <a:pt x="214630" y="179070"/>
                      <a:pt x="219710" y="193040"/>
                    </a:cubicBezTo>
                    <a:cubicBezTo>
                      <a:pt x="227330" y="214630"/>
                      <a:pt x="217170" y="266700"/>
                      <a:pt x="205740" y="288290"/>
                    </a:cubicBezTo>
                    <a:cubicBezTo>
                      <a:pt x="198120" y="302260"/>
                      <a:pt x="184150" y="314960"/>
                      <a:pt x="172720" y="316230"/>
                    </a:cubicBezTo>
                    <a:cubicBezTo>
                      <a:pt x="161290" y="317500"/>
                      <a:pt x="143510" y="308610"/>
                      <a:pt x="134620" y="294640"/>
                    </a:cubicBezTo>
                    <a:cubicBezTo>
                      <a:pt x="118110" y="265430"/>
                      <a:pt x="118110" y="146050"/>
                      <a:pt x="133350" y="114300"/>
                    </a:cubicBezTo>
                    <a:cubicBezTo>
                      <a:pt x="140970" y="99060"/>
                      <a:pt x="157480" y="90170"/>
                      <a:pt x="167640" y="88900"/>
                    </a:cubicBezTo>
                    <a:cubicBezTo>
                      <a:pt x="176530" y="87630"/>
                      <a:pt x="186690" y="91440"/>
                      <a:pt x="194310" y="97790"/>
                    </a:cubicBezTo>
                    <a:cubicBezTo>
                      <a:pt x="200660" y="102870"/>
                      <a:pt x="204470" y="107950"/>
                      <a:pt x="207010" y="120650"/>
                    </a:cubicBezTo>
                    <a:cubicBezTo>
                      <a:pt x="214630" y="151130"/>
                      <a:pt x="220980" y="267970"/>
                      <a:pt x="203200" y="295910"/>
                    </a:cubicBezTo>
                    <a:cubicBezTo>
                      <a:pt x="194310" y="309880"/>
                      <a:pt x="175260" y="316230"/>
                      <a:pt x="165100" y="316230"/>
                    </a:cubicBezTo>
                    <a:cubicBezTo>
                      <a:pt x="154940" y="316230"/>
                      <a:pt x="146050" y="309880"/>
                      <a:pt x="140970" y="303530"/>
                    </a:cubicBezTo>
                    <a:cubicBezTo>
                      <a:pt x="134620" y="297180"/>
                      <a:pt x="132080" y="290830"/>
                      <a:pt x="130810" y="278130"/>
                    </a:cubicBezTo>
                    <a:cubicBezTo>
                      <a:pt x="128270" y="254000"/>
                      <a:pt x="133350" y="171450"/>
                      <a:pt x="151130" y="157480"/>
                    </a:cubicBezTo>
                    <a:cubicBezTo>
                      <a:pt x="162560" y="149860"/>
                      <a:pt x="187960" y="153670"/>
                      <a:pt x="196850" y="162560"/>
                    </a:cubicBezTo>
                    <a:cubicBezTo>
                      <a:pt x="205740" y="172720"/>
                      <a:pt x="204470" y="193040"/>
                      <a:pt x="203200" y="217170"/>
                    </a:cubicBezTo>
                    <a:cubicBezTo>
                      <a:pt x="200660" y="271780"/>
                      <a:pt x="179070" y="439420"/>
                      <a:pt x="153670" y="473710"/>
                    </a:cubicBezTo>
                    <a:cubicBezTo>
                      <a:pt x="144780" y="486410"/>
                      <a:pt x="133350" y="491490"/>
                      <a:pt x="123190" y="491490"/>
                    </a:cubicBezTo>
                    <a:cubicBezTo>
                      <a:pt x="111760" y="491490"/>
                      <a:pt x="93980" y="482600"/>
                      <a:pt x="86360" y="468630"/>
                    </a:cubicBezTo>
                    <a:cubicBezTo>
                      <a:pt x="72390" y="441960"/>
                      <a:pt x="90170" y="346710"/>
                      <a:pt x="96520" y="318770"/>
                    </a:cubicBezTo>
                    <a:cubicBezTo>
                      <a:pt x="99060" y="306070"/>
                      <a:pt x="100330" y="299720"/>
                      <a:pt x="106680" y="293370"/>
                    </a:cubicBezTo>
                    <a:cubicBezTo>
                      <a:pt x="111760" y="287020"/>
                      <a:pt x="121920" y="281940"/>
                      <a:pt x="130810" y="280670"/>
                    </a:cubicBezTo>
                    <a:cubicBezTo>
                      <a:pt x="138430" y="279400"/>
                      <a:pt x="149860" y="281940"/>
                      <a:pt x="156210" y="287020"/>
                    </a:cubicBezTo>
                    <a:cubicBezTo>
                      <a:pt x="163830" y="292100"/>
                      <a:pt x="168910" y="297180"/>
                      <a:pt x="171450" y="309880"/>
                    </a:cubicBezTo>
                    <a:cubicBezTo>
                      <a:pt x="181610" y="345440"/>
                      <a:pt x="168910" y="472440"/>
                      <a:pt x="160020" y="535940"/>
                    </a:cubicBezTo>
                    <a:cubicBezTo>
                      <a:pt x="153670" y="584200"/>
                      <a:pt x="148590" y="640080"/>
                      <a:pt x="132080" y="661670"/>
                    </a:cubicBezTo>
                    <a:cubicBezTo>
                      <a:pt x="124460" y="671830"/>
                      <a:pt x="111760" y="678180"/>
                      <a:pt x="101600" y="678180"/>
                    </a:cubicBezTo>
                    <a:cubicBezTo>
                      <a:pt x="90170" y="678180"/>
                      <a:pt x="77470" y="673100"/>
                      <a:pt x="69850" y="660400"/>
                    </a:cubicBezTo>
                    <a:cubicBezTo>
                      <a:pt x="50800" y="626110"/>
                      <a:pt x="62230" y="427990"/>
                      <a:pt x="86360" y="396240"/>
                    </a:cubicBezTo>
                    <a:cubicBezTo>
                      <a:pt x="93980" y="384810"/>
                      <a:pt x="109220" y="382270"/>
                      <a:pt x="119380" y="383540"/>
                    </a:cubicBezTo>
                    <a:cubicBezTo>
                      <a:pt x="130810" y="386080"/>
                      <a:pt x="144780" y="396240"/>
                      <a:pt x="151130" y="412750"/>
                    </a:cubicBezTo>
                    <a:cubicBezTo>
                      <a:pt x="165100" y="450850"/>
                      <a:pt x="142240" y="570230"/>
                      <a:pt x="127000" y="631190"/>
                    </a:cubicBezTo>
                    <a:cubicBezTo>
                      <a:pt x="114300" y="678180"/>
                      <a:pt x="97790" y="736600"/>
                      <a:pt x="77470" y="753110"/>
                    </a:cubicBezTo>
                    <a:cubicBezTo>
                      <a:pt x="66040" y="760730"/>
                      <a:pt x="52070" y="762000"/>
                      <a:pt x="41910" y="756920"/>
                    </a:cubicBezTo>
                    <a:cubicBezTo>
                      <a:pt x="30480" y="753110"/>
                      <a:pt x="21590" y="740410"/>
                      <a:pt x="16510" y="721360"/>
                    </a:cubicBezTo>
                    <a:cubicBezTo>
                      <a:pt x="6350" y="680720"/>
                      <a:pt x="22860" y="539750"/>
                      <a:pt x="40640" y="504190"/>
                    </a:cubicBezTo>
                    <a:cubicBezTo>
                      <a:pt x="48260" y="490220"/>
                      <a:pt x="55880" y="481330"/>
                      <a:pt x="66040" y="480060"/>
                    </a:cubicBezTo>
                    <a:cubicBezTo>
                      <a:pt x="77470" y="477520"/>
                      <a:pt x="96520" y="481330"/>
                      <a:pt x="107950" y="494030"/>
                    </a:cubicBezTo>
                    <a:cubicBezTo>
                      <a:pt x="127000" y="514350"/>
                      <a:pt x="135890" y="570230"/>
                      <a:pt x="140970" y="622300"/>
                    </a:cubicBezTo>
                    <a:cubicBezTo>
                      <a:pt x="149860" y="695960"/>
                      <a:pt x="158750" y="864870"/>
                      <a:pt x="135890" y="897890"/>
                    </a:cubicBezTo>
                    <a:cubicBezTo>
                      <a:pt x="128270" y="909320"/>
                      <a:pt x="113030" y="911860"/>
                      <a:pt x="102870" y="909320"/>
                    </a:cubicBezTo>
                    <a:cubicBezTo>
                      <a:pt x="91440" y="908050"/>
                      <a:pt x="77470" y="897890"/>
                      <a:pt x="71120" y="881380"/>
                    </a:cubicBezTo>
                    <a:cubicBezTo>
                      <a:pt x="54610" y="844550"/>
                      <a:pt x="64770" y="725170"/>
                      <a:pt x="69850" y="669290"/>
                    </a:cubicBezTo>
                    <a:cubicBezTo>
                      <a:pt x="72390" y="632460"/>
                      <a:pt x="73660" y="594360"/>
                      <a:pt x="87630" y="579120"/>
                    </a:cubicBezTo>
                    <a:cubicBezTo>
                      <a:pt x="95250" y="570230"/>
                      <a:pt x="110490" y="566420"/>
                      <a:pt x="121920" y="568960"/>
                    </a:cubicBezTo>
                    <a:cubicBezTo>
                      <a:pt x="133350" y="571500"/>
                      <a:pt x="144780" y="582930"/>
                      <a:pt x="151130" y="599440"/>
                    </a:cubicBezTo>
                    <a:cubicBezTo>
                      <a:pt x="166370" y="635000"/>
                      <a:pt x="156210" y="736600"/>
                      <a:pt x="152400" y="789940"/>
                    </a:cubicBezTo>
                    <a:cubicBezTo>
                      <a:pt x="149860" y="826770"/>
                      <a:pt x="146050" y="864870"/>
                      <a:pt x="137160" y="885190"/>
                    </a:cubicBezTo>
                    <a:cubicBezTo>
                      <a:pt x="132080" y="895350"/>
                      <a:pt x="127000" y="901700"/>
                      <a:pt x="119380" y="905510"/>
                    </a:cubicBezTo>
                    <a:cubicBezTo>
                      <a:pt x="111760" y="909320"/>
                      <a:pt x="101600" y="911860"/>
                      <a:pt x="92710" y="909320"/>
                    </a:cubicBezTo>
                    <a:cubicBezTo>
                      <a:pt x="82550" y="905510"/>
                      <a:pt x="69850" y="895350"/>
                      <a:pt x="63500" y="877570"/>
                    </a:cubicBezTo>
                    <a:cubicBezTo>
                      <a:pt x="45720" y="831850"/>
                      <a:pt x="53340" y="638810"/>
                      <a:pt x="68580" y="594360"/>
                    </a:cubicBezTo>
                    <a:cubicBezTo>
                      <a:pt x="74930" y="579120"/>
                      <a:pt x="81280" y="570230"/>
                      <a:pt x="91440" y="566420"/>
                    </a:cubicBezTo>
                    <a:cubicBezTo>
                      <a:pt x="101600" y="562610"/>
                      <a:pt x="121920" y="563880"/>
                      <a:pt x="133350" y="575310"/>
                    </a:cubicBezTo>
                    <a:cubicBezTo>
                      <a:pt x="154940" y="596900"/>
                      <a:pt x="158750" y="676910"/>
                      <a:pt x="165100" y="739140"/>
                    </a:cubicBezTo>
                    <a:cubicBezTo>
                      <a:pt x="171450" y="815340"/>
                      <a:pt x="176530" y="961390"/>
                      <a:pt x="165100" y="999490"/>
                    </a:cubicBezTo>
                    <a:cubicBezTo>
                      <a:pt x="161290" y="1012190"/>
                      <a:pt x="156210" y="1017270"/>
                      <a:pt x="149860" y="1022350"/>
                    </a:cubicBezTo>
                    <a:cubicBezTo>
                      <a:pt x="142240" y="1027430"/>
                      <a:pt x="132080" y="1031240"/>
                      <a:pt x="123190" y="1028700"/>
                    </a:cubicBezTo>
                    <a:cubicBezTo>
                      <a:pt x="113030" y="1026160"/>
                      <a:pt x="99060" y="1017270"/>
                      <a:pt x="91440" y="999490"/>
                    </a:cubicBezTo>
                    <a:cubicBezTo>
                      <a:pt x="69850" y="956310"/>
                      <a:pt x="52070" y="759460"/>
                      <a:pt x="73660" y="720090"/>
                    </a:cubicBezTo>
                    <a:cubicBezTo>
                      <a:pt x="82550" y="704850"/>
                      <a:pt x="99060" y="698500"/>
                      <a:pt x="111760" y="699770"/>
                    </a:cubicBezTo>
                    <a:cubicBezTo>
                      <a:pt x="123190" y="701040"/>
                      <a:pt x="135890" y="709930"/>
                      <a:pt x="144780" y="727710"/>
                    </a:cubicBezTo>
                    <a:cubicBezTo>
                      <a:pt x="166370" y="774700"/>
                      <a:pt x="160020" y="948690"/>
                      <a:pt x="148590" y="1045210"/>
                    </a:cubicBezTo>
                    <a:cubicBezTo>
                      <a:pt x="138430" y="1129030"/>
                      <a:pt x="114300" y="1243330"/>
                      <a:pt x="86360" y="1275080"/>
                    </a:cubicBezTo>
                    <a:cubicBezTo>
                      <a:pt x="74930" y="1287780"/>
                      <a:pt x="57150" y="1292860"/>
                      <a:pt x="45720" y="1290320"/>
                    </a:cubicBezTo>
                    <a:cubicBezTo>
                      <a:pt x="34290" y="1287780"/>
                      <a:pt x="24130" y="1276350"/>
                      <a:pt x="17780" y="1257300"/>
                    </a:cubicBezTo>
                    <a:cubicBezTo>
                      <a:pt x="0" y="1209040"/>
                      <a:pt x="10160" y="996950"/>
                      <a:pt x="34290" y="952500"/>
                    </a:cubicBezTo>
                    <a:cubicBezTo>
                      <a:pt x="43180" y="935990"/>
                      <a:pt x="57150" y="927100"/>
                      <a:pt x="68580" y="925830"/>
                    </a:cubicBezTo>
                    <a:cubicBezTo>
                      <a:pt x="80010" y="925830"/>
                      <a:pt x="95250" y="934720"/>
                      <a:pt x="105410" y="948690"/>
                    </a:cubicBezTo>
                    <a:cubicBezTo>
                      <a:pt x="121920" y="974090"/>
                      <a:pt x="127000" y="1035050"/>
                      <a:pt x="130810" y="1084580"/>
                    </a:cubicBezTo>
                    <a:cubicBezTo>
                      <a:pt x="134620" y="1144270"/>
                      <a:pt x="134620" y="1247140"/>
                      <a:pt x="125730" y="1280160"/>
                    </a:cubicBezTo>
                    <a:cubicBezTo>
                      <a:pt x="121920" y="1292860"/>
                      <a:pt x="119380" y="1297940"/>
                      <a:pt x="113030" y="1304290"/>
                    </a:cubicBezTo>
                    <a:cubicBezTo>
                      <a:pt x="106680" y="1309370"/>
                      <a:pt x="95250" y="1313180"/>
                      <a:pt x="87630" y="1313180"/>
                    </a:cubicBezTo>
                    <a:cubicBezTo>
                      <a:pt x="78740" y="1313180"/>
                      <a:pt x="68580" y="1309370"/>
                      <a:pt x="62230" y="1304290"/>
                    </a:cubicBezTo>
                    <a:cubicBezTo>
                      <a:pt x="55880" y="1297940"/>
                      <a:pt x="53340" y="1292860"/>
                      <a:pt x="49530" y="1280160"/>
                    </a:cubicBezTo>
                    <a:cubicBezTo>
                      <a:pt x="40640" y="1243330"/>
                      <a:pt x="38100" y="1089660"/>
                      <a:pt x="52070" y="1049020"/>
                    </a:cubicBezTo>
                    <a:cubicBezTo>
                      <a:pt x="58420" y="1032510"/>
                      <a:pt x="67310" y="1021080"/>
                      <a:pt x="77470" y="1017270"/>
                    </a:cubicBezTo>
                    <a:cubicBezTo>
                      <a:pt x="87630" y="1013460"/>
                      <a:pt x="102870" y="1013460"/>
                      <a:pt x="113030" y="1021080"/>
                    </a:cubicBezTo>
                    <a:cubicBezTo>
                      <a:pt x="128270" y="1035050"/>
                      <a:pt x="132080" y="1075690"/>
                      <a:pt x="137160" y="1113790"/>
                    </a:cubicBezTo>
                    <a:cubicBezTo>
                      <a:pt x="146050" y="1176020"/>
                      <a:pt x="154940" y="1322070"/>
                      <a:pt x="144780" y="1360170"/>
                    </a:cubicBezTo>
                    <a:cubicBezTo>
                      <a:pt x="140970" y="1371600"/>
                      <a:pt x="135890" y="1376680"/>
                      <a:pt x="129540" y="1381760"/>
                    </a:cubicBezTo>
                    <a:cubicBezTo>
                      <a:pt x="121920" y="1386840"/>
                      <a:pt x="111760" y="1390650"/>
                      <a:pt x="102870" y="1388110"/>
                    </a:cubicBezTo>
                    <a:cubicBezTo>
                      <a:pt x="91440" y="1385570"/>
                      <a:pt x="78740" y="1376680"/>
                      <a:pt x="71120" y="1360170"/>
                    </a:cubicBezTo>
                    <a:cubicBezTo>
                      <a:pt x="49530" y="1313180"/>
                      <a:pt x="46990" y="1099820"/>
                      <a:pt x="63500" y="1054100"/>
                    </a:cubicBezTo>
                    <a:cubicBezTo>
                      <a:pt x="69850" y="1038860"/>
                      <a:pt x="77470" y="1032510"/>
                      <a:pt x="87630" y="1027430"/>
                    </a:cubicBezTo>
                    <a:cubicBezTo>
                      <a:pt x="95250" y="1023620"/>
                      <a:pt x="106680" y="1024890"/>
                      <a:pt x="114300" y="1027430"/>
                    </a:cubicBezTo>
                    <a:cubicBezTo>
                      <a:pt x="121920" y="1031240"/>
                      <a:pt x="128270" y="1036320"/>
                      <a:pt x="134620" y="1045210"/>
                    </a:cubicBezTo>
                    <a:cubicBezTo>
                      <a:pt x="143510" y="1059180"/>
                      <a:pt x="148590" y="1080770"/>
                      <a:pt x="153670" y="1106170"/>
                    </a:cubicBezTo>
                    <a:cubicBezTo>
                      <a:pt x="161290" y="1146810"/>
                      <a:pt x="170180" y="1226820"/>
                      <a:pt x="166370" y="1271270"/>
                    </a:cubicBezTo>
                    <a:cubicBezTo>
                      <a:pt x="162560" y="1301750"/>
                      <a:pt x="157480" y="1336040"/>
                      <a:pt x="143510" y="1347470"/>
                    </a:cubicBezTo>
                    <a:cubicBezTo>
                      <a:pt x="134620" y="1355090"/>
                      <a:pt x="118110" y="1355090"/>
                      <a:pt x="109220" y="1351280"/>
                    </a:cubicBezTo>
                    <a:cubicBezTo>
                      <a:pt x="99060" y="1347470"/>
                      <a:pt x="91440" y="1339850"/>
                      <a:pt x="85090" y="1324610"/>
                    </a:cubicBezTo>
                    <a:cubicBezTo>
                      <a:pt x="72390" y="1290320"/>
                      <a:pt x="67310" y="1162050"/>
                      <a:pt x="80010" y="1123950"/>
                    </a:cubicBezTo>
                    <a:cubicBezTo>
                      <a:pt x="85090" y="1107440"/>
                      <a:pt x="93980" y="1097280"/>
                      <a:pt x="105410" y="1092200"/>
                    </a:cubicBezTo>
                    <a:cubicBezTo>
                      <a:pt x="114300" y="1088390"/>
                      <a:pt x="129540" y="1089660"/>
                      <a:pt x="139700" y="1097280"/>
                    </a:cubicBezTo>
                    <a:cubicBezTo>
                      <a:pt x="156210" y="1109980"/>
                      <a:pt x="168910" y="1149350"/>
                      <a:pt x="177800" y="1186180"/>
                    </a:cubicBezTo>
                    <a:cubicBezTo>
                      <a:pt x="189230" y="1240790"/>
                      <a:pt x="195580" y="1355090"/>
                      <a:pt x="186690" y="1393190"/>
                    </a:cubicBezTo>
                    <a:cubicBezTo>
                      <a:pt x="182880" y="1408430"/>
                      <a:pt x="179070" y="1418590"/>
                      <a:pt x="170180" y="1424940"/>
                    </a:cubicBezTo>
                    <a:cubicBezTo>
                      <a:pt x="160020" y="1431290"/>
                      <a:pt x="138430" y="1432560"/>
                      <a:pt x="127000" y="1424940"/>
                    </a:cubicBezTo>
                    <a:cubicBezTo>
                      <a:pt x="111760" y="1413510"/>
                      <a:pt x="96520" y="1366520"/>
                      <a:pt x="102870" y="1348740"/>
                    </a:cubicBezTo>
                    <a:cubicBezTo>
                      <a:pt x="107950" y="1332230"/>
                      <a:pt x="139700" y="1309370"/>
                      <a:pt x="151130" y="1314450"/>
                    </a:cubicBezTo>
                    <a:cubicBezTo>
                      <a:pt x="168910" y="1323340"/>
                      <a:pt x="163830" y="1460500"/>
                      <a:pt x="158750" y="1492250"/>
                    </a:cubicBezTo>
                    <a:cubicBezTo>
                      <a:pt x="157480" y="1504950"/>
                      <a:pt x="154940" y="1511300"/>
                      <a:pt x="149860" y="1517650"/>
                    </a:cubicBezTo>
                    <a:cubicBezTo>
                      <a:pt x="144780" y="1524000"/>
                      <a:pt x="134620" y="1529080"/>
                      <a:pt x="125730" y="1530350"/>
                    </a:cubicBezTo>
                    <a:cubicBezTo>
                      <a:pt x="116840" y="1531620"/>
                      <a:pt x="106680" y="1529080"/>
                      <a:pt x="99060" y="1524000"/>
                    </a:cubicBezTo>
                    <a:cubicBezTo>
                      <a:pt x="92710" y="1518920"/>
                      <a:pt x="87630" y="1512570"/>
                      <a:pt x="83820" y="1501140"/>
                    </a:cubicBezTo>
                    <a:cubicBezTo>
                      <a:pt x="77470" y="1479550"/>
                      <a:pt x="77470" y="1408430"/>
                      <a:pt x="87630" y="1386840"/>
                    </a:cubicBezTo>
                    <a:cubicBezTo>
                      <a:pt x="92710" y="1376680"/>
                      <a:pt x="100330" y="1372870"/>
                      <a:pt x="107950" y="1369060"/>
                    </a:cubicBezTo>
                    <a:cubicBezTo>
                      <a:pt x="115570" y="1366520"/>
                      <a:pt x="127000" y="1365250"/>
                      <a:pt x="134620" y="1369060"/>
                    </a:cubicBezTo>
                    <a:cubicBezTo>
                      <a:pt x="143510" y="1372870"/>
                      <a:pt x="152400" y="1381760"/>
                      <a:pt x="158750" y="1395730"/>
                    </a:cubicBezTo>
                    <a:cubicBezTo>
                      <a:pt x="168910" y="1423670"/>
                      <a:pt x="175260" y="1510030"/>
                      <a:pt x="163830" y="1537970"/>
                    </a:cubicBezTo>
                    <a:cubicBezTo>
                      <a:pt x="157480" y="1554480"/>
                      <a:pt x="144780" y="1565910"/>
                      <a:pt x="133350" y="1568450"/>
                    </a:cubicBezTo>
                    <a:cubicBezTo>
                      <a:pt x="123190" y="1570990"/>
                      <a:pt x="107950" y="1567180"/>
                      <a:pt x="100330" y="1558290"/>
                    </a:cubicBezTo>
                    <a:cubicBezTo>
                      <a:pt x="86360" y="1544320"/>
                      <a:pt x="74930" y="1498600"/>
                      <a:pt x="80010" y="1479550"/>
                    </a:cubicBezTo>
                    <a:cubicBezTo>
                      <a:pt x="83820" y="1465580"/>
                      <a:pt x="99060" y="1452880"/>
                      <a:pt x="110490" y="1449070"/>
                    </a:cubicBezTo>
                    <a:cubicBezTo>
                      <a:pt x="118110" y="1446530"/>
                      <a:pt x="129540" y="1449070"/>
                      <a:pt x="137160" y="1452880"/>
                    </a:cubicBezTo>
                    <a:cubicBezTo>
                      <a:pt x="143510" y="1457960"/>
                      <a:pt x="149860" y="1463040"/>
                      <a:pt x="153670" y="1474470"/>
                    </a:cubicBezTo>
                    <a:cubicBezTo>
                      <a:pt x="161290" y="1497330"/>
                      <a:pt x="165100" y="1579880"/>
                      <a:pt x="151130" y="1590040"/>
                    </a:cubicBezTo>
                    <a:cubicBezTo>
                      <a:pt x="142240" y="1596390"/>
                      <a:pt x="118110" y="1582420"/>
                      <a:pt x="106680" y="1574800"/>
                    </a:cubicBezTo>
                    <a:cubicBezTo>
                      <a:pt x="97790" y="1568450"/>
                      <a:pt x="87630" y="1559560"/>
                      <a:pt x="86360" y="1550670"/>
                    </a:cubicBezTo>
                    <a:cubicBezTo>
                      <a:pt x="85090" y="1541780"/>
                      <a:pt x="93980" y="1525270"/>
                      <a:pt x="102870" y="1520190"/>
                    </a:cubicBezTo>
                    <a:cubicBezTo>
                      <a:pt x="113030" y="1513840"/>
                      <a:pt x="135890" y="1515110"/>
                      <a:pt x="146050" y="1520190"/>
                    </a:cubicBezTo>
                    <a:cubicBezTo>
                      <a:pt x="153670" y="1524000"/>
                      <a:pt x="157480" y="1532890"/>
                      <a:pt x="161290" y="1543050"/>
                    </a:cubicBezTo>
                    <a:cubicBezTo>
                      <a:pt x="166370" y="1558290"/>
                      <a:pt x="167640" y="1593850"/>
                      <a:pt x="163830" y="1612900"/>
                    </a:cubicBezTo>
                    <a:cubicBezTo>
                      <a:pt x="160020" y="1625600"/>
                      <a:pt x="156210" y="1638300"/>
                      <a:pt x="147320" y="1643380"/>
                    </a:cubicBezTo>
                    <a:cubicBezTo>
                      <a:pt x="137160" y="1649730"/>
                      <a:pt x="113030" y="1649730"/>
                      <a:pt x="102870" y="1643380"/>
                    </a:cubicBezTo>
                    <a:cubicBezTo>
                      <a:pt x="93980" y="1638300"/>
                      <a:pt x="85090" y="1621790"/>
                      <a:pt x="87630" y="1611630"/>
                    </a:cubicBezTo>
                    <a:cubicBezTo>
                      <a:pt x="88900" y="1602740"/>
                      <a:pt x="113030" y="1584960"/>
                      <a:pt x="118110" y="1587500"/>
                    </a:cubicBezTo>
                    <a:cubicBezTo>
                      <a:pt x="123190" y="1588770"/>
                      <a:pt x="124460" y="1614170"/>
                      <a:pt x="119380" y="1625600"/>
                    </a:cubicBezTo>
                    <a:cubicBezTo>
                      <a:pt x="114300" y="1637030"/>
                      <a:pt x="88900" y="1656080"/>
                      <a:pt x="85090" y="1653540"/>
                    </a:cubicBezTo>
                    <a:cubicBezTo>
                      <a:pt x="82550" y="1651000"/>
                      <a:pt x="88900" y="1626870"/>
                      <a:pt x="95250" y="1616710"/>
                    </a:cubicBezTo>
                    <a:cubicBezTo>
                      <a:pt x="102870" y="1605280"/>
                      <a:pt x="114300" y="1590040"/>
                      <a:pt x="129540" y="1587500"/>
                    </a:cubicBezTo>
                    <a:cubicBezTo>
                      <a:pt x="151130" y="1584960"/>
                      <a:pt x="200660" y="1610360"/>
                      <a:pt x="218440" y="1625600"/>
                    </a:cubicBezTo>
                    <a:cubicBezTo>
                      <a:pt x="228600" y="1634490"/>
                      <a:pt x="234950" y="1645920"/>
                      <a:pt x="236220" y="1656080"/>
                    </a:cubicBezTo>
                    <a:cubicBezTo>
                      <a:pt x="237490" y="1664970"/>
                      <a:pt x="234950" y="1672590"/>
                      <a:pt x="228600" y="1681480"/>
                    </a:cubicBezTo>
                    <a:cubicBezTo>
                      <a:pt x="217170" y="1697990"/>
                      <a:pt x="179070" y="1727200"/>
                      <a:pt x="157480" y="1737360"/>
                    </a:cubicBezTo>
                    <a:cubicBezTo>
                      <a:pt x="140970" y="1743710"/>
                      <a:pt x="127000" y="1746250"/>
                      <a:pt x="113030" y="1743710"/>
                    </a:cubicBezTo>
                    <a:cubicBezTo>
                      <a:pt x="100330" y="1742440"/>
                      <a:pt x="86360" y="1734820"/>
                      <a:pt x="76200" y="1727200"/>
                    </a:cubicBezTo>
                    <a:cubicBezTo>
                      <a:pt x="64770" y="1719580"/>
                      <a:pt x="54610" y="1709420"/>
                      <a:pt x="46990" y="1696720"/>
                    </a:cubicBezTo>
                    <a:cubicBezTo>
                      <a:pt x="38100" y="1684020"/>
                      <a:pt x="31750" y="1664970"/>
                      <a:pt x="29210" y="1648460"/>
                    </a:cubicBezTo>
                    <a:cubicBezTo>
                      <a:pt x="26670" y="1631950"/>
                      <a:pt x="25400" y="1610360"/>
                      <a:pt x="31750" y="1596390"/>
                    </a:cubicBezTo>
                    <a:cubicBezTo>
                      <a:pt x="38100" y="1582420"/>
                      <a:pt x="52070" y="1565910"/>
                      <a:pt x="64770" y="1562100"/>
                    </a:cubicBezTo>
                    <a:cubicBezTo>
                      <a:pt x="78740" y="1557020"/>
                      <a:pt x="99060" y="1559560"/>
                      <a:pt x="114300" y="1567180"/>
                    </a:cubicBezTo>
                    <a:cubicBezTo>
                      <a:pt x="135890" y="1579880"/>
                      <a:pt x="172720" y="1619250"/>
                      <a:pt x="176530" y="1640840"/>
                    </a:cubicBezTo>
                    <a:cubicBezTo>
                      <a:pt x="177800" y="1653540"/>
                      <a:pt x="166370" y="1676400"/>
                      <a:pt x="161290" y="1676400"/>
                    </a:cubicBezTo>
                    <a:cubicBezTo>
                      <a:pt x="157480" y="1676400"/>
                      <a:pt x="143510" y="1644650"/>
                      <a:pt x="147320" y="1639570"/>
                    </a:cubicBezTo>
                    <a:cubicBezTo>
                      <a:pt x="152400" y="1634490"/>
                      <a:pt x="177800" y="1640840"/>
                      <a:pt x="187960" y="1648460"/>
                    </a:cubicBezTo>
                    <a:cubicBezTo>
                      <a:pt x="198120" y="1656080"/>
                      <a:pt x="204470" y="1672590"/>
                      <a:pt x="207010" y="1686560"/>
                    </a:cubicBezTo>
                    <a:cubicBezTo>
                      <a:pt x="209550" y="1701800"/>
                      <a:pt x="208280" y="1720850"/>
                      <a:pt x="200660" y="1733550"/>
                    </a:cubicBezTo>
                    <a:cubicBezTo>
                      <a:pt x="194310" y="1746250"/>
                      <a:pt x="180340" y="1757680"/>
                      <a:pt x="167640" y="1762760"/>
                    </a:cubicBezTo>
                    <a:cubicBezTo>
                      <a:pt x="154940" y="1767840"/>
                      <a:pt x="140970" y="1765300"/>
                      <a:pt x="127000" y="1765300"/>
                    </a:cubicBezTo>
                    <a:cubicBezTo>
                      <a:pt x="109220" y="1764030"/>
                      <a:pt x="87630" y="1764030"/>
                      <a:pt x="73660" y="1756410"/>
                    </a:cubicBezTo>
                    <a:cubicBezTo>
                      <a:pt x="59690" y="1747520"/>
                      <a:pt x="48260" y="1733550"/>
                      <a:pt x="39370" y="1717040"/>
                    </a:cubicBezTo>
                    <a:cubicBezTo>
                      <a:pt x="27940" y="1695450"/>
                      <a:pt x="19050" y="1656080"/>
                      <a:pt x="17780" y="1631950"/>
                    </a:cubicBezTo>
                    <a:cubicBezTo>
                      <a:pt x="16510" y="1615440"/>
                      <a:pt x="16510" y="1602740"/>
                      <a:pt x="21590" y="1590040"/>
                    </a:cubicBezTo>
                    <a:cubicBezTo>
                      <a:pt x="26670" y="1577340"/>
                      <a:pt x="34290" y="1564640"/>
                      <a:pt x="46990" y="1557020"/>
                    </a:cubicBezTo>
                    <a:cubicBezTo>
                      <a:pt x="66040" y="1546860"/>
                      <a:pt x="107950" y="1543050"/>
                      <a:pt x="132080" y="1545590"/>
                    </a:cubicBezTo>
                    <a:cubicBezTo>
                      <a:pt x="149860" y="1548130"/>
                      <a:pt x="165100" y="1551940"/>
                      <a:pt x="179070" y="1563370"/>
                    </a:cubicBezTo>
                    <a:cubicBezTo>
                      <a:pt x="198120" y="1578610"/>
                      <a:pt x="222250" y="1612900"/>
                      <a:pt x="229870" y="1633220"/>
                    </a:cubicBezTo>
                    <a:cubicBezTo>
                      <a:pt x="236220" y="1648460"/>
                      <a:pt x="238760" y="1658620"/>
                      <a:pt x="234950" y="1673860"/>
                    </a:cubicBezTo>
                    <a:cubicBezTo>
                      <a:pt x="228600" y="1695450"/>
                      <a:pt x="203200" y="1731010"/>
                      <a:pt x="180340" y="1746250"/>
                    </a:cubicBezTo>
                    <a:cubicBezTo>
                      <a:pt x="158750" y="1761490"/>
                      <a:pt x="125730" y="1771650"/>
                      <a:pt x="102870" y="1770380"/>
                    </a:cubicBezTo>
                    <a:cubicBezTo>
                      <a:pt x="85090" y="1770380"/>
                      <a:pt x="67310" y="1764030"/>
                      <a:pt x="55880" y="1755140"/>
                    </a:cubicBezTo>
                    <a:cubicBezTo>
                      <a:pt x="43180" y="1746250"/>
                      <a:pt x="30480" y="1729740"/>
                      <a:pt x="29210" y="1715770"/>
                    </a:cubicBezTo>
                    <a:cubicBezTo>
                      <a:pt x="27940" y="1701800"/>
                      <a:pt x="38100" y="1677670"/>
                      <a:pt x="49530" y="1670050"/>
                    </a:cubicBezTo>
                    <a:cubicBezTo>
                      <a:pt x="60960" y="1662430"/>
                      <a:pt x="81280" y="1664970"/>
                      <a:pt x="95250" y="1668780"/>
                    </a:cubicBezTo>
                    <a:cubicBezTo>
                      <a:pt x="109220" y="1673860"/>
                      <a:pt x="124460" y="1682750"/>
                      <a:pt x="133350" y="1694180"/>
                    </a:cubicBezTo>
                    <a:cubicBezTo>
                      <a:pt x="143510" y="1704340"/>
                      <a:pt x="153670" y="1732280"/>
                      <a:pt x="152400" y="1733550"/>
                    </a:cubicBezTo>
                    <a:cubicBezTo>
                      <a:pt x="149860" y="1734820"/>
                      <a:pt x="130810" y="1722120"/>
                      <a:pt x="123190" y="1704340"/>
                    </a:cubicBezTo>
                    <a:cubicBezTo>
                      <a:pt x="104140" y="1656080"/>
                      <a:pt x="129540" y="1490980"/>
                      <a:pt x="124460" y="1379220"/>
                    </a:cubicBezTo>
                    <a:cubicBezTo>
                      <a:pt x="119380" y="1259840"/>
                      <a:pt x="99060" y="1158240"/>
                      <a:pt x="91440" y="1009650"/>
                    </a:cubicBezTo>
                    <a:cubicBezTo>
                      <a:pt x="80010" y="786130"/>
                      <a:pt x="71120" y="308610"/>
                      <a:pt x="76200" y="165100"/>
                    </a:cubicBezTo>
                    <a:cubicBezTo>
                      <a:pt x="78740" y="116840"/>
                      <a:pt x="73660" y="83820"/>
                      <a:pt x="86360" y="67310"/>
                    </a:cubicBezTo>
                    <a:cubicBezTo>
                      <a:pt x="93980" y="57150"/>
                      <a:pt x="107950" y="53340"/>
                      <a:pt x="119380" y="54610"/>
                    </a:cubicBezTo>
                    <a:cubicBezTo>
                      <a:pt x="130810" y="57150"/>
                      <a:pt x="146050" y="68580"/>
                      <a:pt x="151130" y="83820"/>
                    </a:cubicBezTo>
                    <a:cubicBezTo>
                      <a:pt x="161290" y="111760"/>
                      <a:pt x="133350" y="163830"/>
                      <a:pt x="127000" y="226060"/>
                    </a:cubicBezTo>
                    <a:cubicBezTo>
                      <a:pt x="114300" y="342900"/>
                      <a:pt x="121920" y="635000"/>
                      <a:pt x="105410" y="732790"/>
                    </a:cubicBezTo>
                    <a:cubicBezTo>
                      <a:pt x="99060" y="772160"/>
                      <a:pt x="93980" y="802640"/>
                      <a:pt x="80010" y="816610"/>
                    </a:cubicBezTo>
                    <a:cubicBezTo>
                      <a:pt x="69850" y="825500"/>
                      <a:pt x="54610" y="828040"/>
                      <a:pt x="44450" y="824230"/>
                    </a:cubicBezTo>
                    <a:cubicBezTo>
                      <a:pt x="33020" y="820420"/>
                      <a:pt x="17780" y="800100"/>
                      <a:pt x="16510" y="788670"/>
                    </a:cubicBezTo>
                    <a:cubicBezTo>
                      <a:pt x="15240" y="779780"/>
                      <a:pt x="17780" y="770890"/>
                      <a:pt x="24130" y="765810"/>
                    </a:cubicBezTo>
                    <a:cubicBezTo>
                      <a:pt x="30480" y="758190"/>
                      <a:pt x="45720" y="749300"/>
                      <a:pt x="55880" y="749300"/>
                    </a:cubicBezTo>
                    <a:cubicBezTo>
                      <a:pt x="66040" y="750570"/>
                      <a:pt x="81280" y="759460"/>
                      <a:pt x="86360" y="767080"/>
                    </a:cubicBezTo>
                    <a:cubicBezTo>
                      <a:pt x="91440" y="774700"/>
                      <a:pt x="93980" y="783590"/>
                      <a:pt x="92710" y="791210"/>
                    </a:cubicBezTo>
                    <a:cubicBezTo>
                      <a:pt x="90170" y="801370"/>
                      <a:pt x="81280" y="815340"/>
                      <a:pt x="72390" y="821690"/>
                    </a:cubicBezTo>
                    <a:cubicBezTo>
                      <a:pt x="66040" y="825500"/>
                      <a:pt x="57150" y="828040"/>
                      <a:pt x="48260" y="825500"/>
                    </a:cubicBezTo>
                    <a:cubicBezTo>
                      <a:pt x="38100" y="821690"/>
                      <a:pt x="21590" y="807720"/>
                      <a:pt x="16510" y="792480"/>
                    </a:cubicBezTo>
                    <a:cubicBezTo>
                      <a:pt x="8890" y="769620"/>
                      <a:pt x="31750" y="732790"/>
                      <a:pt x="35560" y="692150"/>
                    </a:cubicBezTo>
                    <a:cubicBezTo>
                      <a:pt x="40640" y="632460"/>
                      <a:pt x="31750" y="549910"/>
                      <a:pt x="35560" y="467360"/>
                    </a:cubicBezTo>
                    <a:cubicBezTo>
                      <a:pt x="40640" y="367030"/>
                      <a:pt x="46990" y="207010"/>
                      <a:pt x="63500" y="137160"/>
                    </a:cubicBezTo>
                    <a:cubicBezTo>
                      <a:pt x="71120" y="101600"/>
                      <a:pt x="78740" y="72390"/>
                      <a:pt x="92710" y="60960"/>
                    </a:cubicBezTo>
                    <a:cubicBezTo>
                      <a:pt x="102870" y="53340"/>
                      <a:pt x="118110" y="53340"/>
                      <a:pt x="128270" y="57150"/>
                    </a:cubicBezTo>
                    <a:cubicBezTo>
                      <a:pt x="137160" y="60960"/>
                      <a:pt x="144780" y="66040"/>
                      <a:pt x="151130" y="83820"/>
                    </a:cubicBezTo>
                    <a:cubicBezTo>
                      <a:pt x="185420" y="170180"/>
                      <a:pt x="154940" y="740410"/>
                      <a:pt x="166370" y="980440"/>
                    </a:cubicBezTo>
                    <a:cubicBezTo>
                      <a:pt x="175260" y="1139190"/>
                      <a:pt x="195580" y="1252220"/>
                      <a:pt x="200660" y="1379220"/>
                    </a:cubicBezTo>
                    <a:cubicBezTo>
                      <a:pt x="204470" y="1494790"/>
                      <a:pt x="207010" y="1648460"/>
                      <a:pt x="199390" y="1709420"/>
                    </a:cubicBezTo>
                    <a:cubicBezTo>
                      <a:pt x="196850" y="1734820"/>
                      <a:pt x="195580" y="1746250"/>
                      <a:pt x="187960" y="1760220"/>
                    </a:cubicBezTo>
                    <a:cubicBezTo>
                      <a:pt x="181610" y="1772920"/>
                      <a:pt x="173990" y="1784350"/>
                      <a:pt x="162560" y="1789430"/>
                    </a:cubicBezTo>
                    <a:cubicBezTo>
                      <a:pt x="148590" y="1797050"/>
                      <a:pt x="119380" y="1799590"/>
                      <a:pt x="105410" y="1791970"/>
                    </a:cubicBezTo>
                    <a:cubicBezTo>
                      <a:pt x="92710" y="1784350"/>
                      <a:pt x="87630" y="1761490"/>
                      <a:pt x="82550" y="1747520"/>
                    </a:cubicBezTo>
                    <a:cubicBezTo>
                      <a:pt x="80010" y="1733550"/>
                      <a:pt x="74930" y="1719580"/>
                      <a:pt x="81280" y="1706880"/>
                    </a:cubicBezTo>
                    <a:cubicBezTo>
                      <a:pt x="91440" y="1689100"/>
                      <a:pt x="157480" y="1681480"/>
                      <a:pt x="162560" y="1663700"/>
                    </a:cubicBezTo>
                    <a:cubicBezTo>
                      <a:pt x="166370" y="1653540"/>
                      <a:pt x="154940" y="1631950"/>
                      <a:pt x="144780" y="1626870"/>
                    </a:cubicBezTo>
                    <a:cubicBezTo>
                      <a:pt x="133350" y="1620520"/>
                      <a:pt x="105410" y="1624330"/>
                      <a:pt x="97790" y="1633220"/>
                    </a:cubicBezTo>
                    <a:cubicBezTo>
                      <a:pt x="91440" y="1640840"/>
                      <a:pt x="95250" y="1663700"/>
                      <a:pt x="101600" y="1675130"/>
                    </a:cubicBezTo>
                    <a:cubicBezTo>
                      <a:pt x="106680" y="1687830"/>
                      <a:pt x="124460" y="1710690"/>
                      <a:pt x="130810" y="1708150"/>
                    </a:cubicBezTo>
                    <a:cubicBezTo>
                      <a:pt x="139700" y="1704340"/>
                      <a:pt x="124460" y="1639570"/>
                      <a:pt x="132080" y="1619250"/>
                    </a:cubicBezTo>
                    <a:cubicBezTo>
                      <a:pt x="138430" y="1606550"/>
                      <a:pt x="147320" y="1592580"/>
                      <a:pt x="158750" y="1591310"/>
                    </a:cubicBezTo>
                    <a:cubicBezTo>
                      <a:pt x="175260" y="1588770"/>
                      <a:pt x="212090" y="1614170"/>
                      <a:pt x="222250" y="1633220"/>
                    </a:cubicBezTo>
                    <a:cubicBezTo>
                      <a:pt x="231140" y="1648460"/>
                      <a:pt x="233680" y="1675130"/>
                      <a:pt x="226060" y="1687830"/>
                    </a:cubicBezTo>
                    <a:cubicBezTo>
                      <a:pt x="219710" y="1699260"/>
                      <a:pt x="198120" y="1705610"/>
                      <a:pt x="184150" y="1709420"/>
                    </a:cubicBezTo>
                    <a:cubicBezTo>
                      <a:pt x="170180" y="1713230"/>
                      <a:pt x="153670" y="1715770"/>
                      <a:pt x="142240" y="1710690"/>
                    </a:cubicBezTo>
                    <a:cubicBezTo>
                      <a:pt x="129540" y="1706880"/>
                      <a:pt x="119380" y="1692910"/>
                      <a:pt x="111760" y="1680210"/>
                    </a:cubicBezTo>
                    <a:cubicBezTo>
                      <a:pt x="101600" y="1666240"/>
                      <a:pt x="90170" y="1631950"/>
                      <a:pt x="91440" y="1630680"/>
                    </a:cubicBezTo>
                    <a:cubicBezTo>
                      <a:pt x="93980" y="1630680"/>
                      <a:pt x="105410" y="1664970"/>
                      <a:pt x="118110" y="1668780"/>
                    </a:cubicBezTo>
                    <a:cubicBezTo>
                      <a:pt x="138430" y="1673860"/>
                      <a:pt x="190500" y="1620520"/>
                      <a:pt x="209550" y="1621790"/>
                    </a:cubicBezTo>
                    <a:cubicBezTo>
                      <a:pt x="219710" y="1623060"/>
                      <a:pt x="226060" y="1630680"/>
                      <a:pt x="231140" y="1638300"/>
                    </a:cubicBezTo>
                    <a:cubicBezTo>
                      <a:pt x="234950" y="1645920"/>
                      <a:pt x="237490" y="1656080"/>
                      <a:pt x="236220" y="1664970"/>
                    </a:cubicBezTo>
                    <a:cubicBezTo>
                      <a:pt x="233680" y="1675130"/>
                      <a:pt x="224790" y="1687830"/>
                      <a:pt x="213360" y="1692910"/>
                    </a:cubicBezTo>
                    <a:cubicBezTo>
                      <a:pt x="201930" y="1699260"/>
                      <a:pt x="179070" y="1697990"/>
                      <a:pt x="166370" y="1692910"/>
                    </a:cubicBezTo>
                    <a:cubicBezTo>
                      <a:pt x="152400" y="1687830"/>
                      <a:pt x="130810" y="1670050"/>
                      <a:pt x="132080" y="1661160"/>
                    </a:cubicBezTo>
                    <a:cubicBezTo>
                      <a:pt x="132080" y="1653540"/>
                      <a:pt x="162560" y="1639570"/>
                      <a:pt x="165100" y="1642110"/>
                    </a:cubicBezTo>
                    <a:cubicBezTo>
                      <a:pt x="168910" y="1645920"/>
                      <a:pt x="130810" y="1711960"/>
                      <a:pt x="110490" y="1725930"/>
                    </a:cubicBezTo>
                    <a:cubicBezTo>
                      <a:pt x="95250" y="1736090"/>
                      <a:pt x="76200" y="1738630"/>
                      <a:pt x="62230" y="1736090"/>
                    </a:cubicBezTo>
                    <a:cubicBezTo>
                      <a:pt x="50800" y="1733550"/>
                      <a:pt x="38100" y="1725930"/>
                      <a:pt x="29210" y="1715770"/>
                    </a:cubicBezTo>
                    <a:cubicBezTo>
                      <a:pt x="21590" y="1705610"/>
                      <a:pt x="15240" y="1692910"/>
                      <a:pt x="15240" y="1675130"/>
                    </a:cubicBezTo>
                    <a:cubicBezTo>
                      <a:pt x="15240" y="1647190"/>
                      <a:pt x="41910" y="1586230"/>
                      <a:pt x="58420" y="1560830"/>
                    </a:cubicBezTo>
                    <a:cubicBezTo>
                      <a:pt x="68580" y="1544320"/>
                      <a:pt x="78740" y="1530350"/>
                      <a:pt x="92710" y="1526540"/>
                    </a:cubicBezTo>
                    <a:cubicBezTo>
                      <a:pt x="107950" y="1521460"/>
                      <a:pt x="134620" y="1527810"/>
                      <a:pt x="147320" y="1536700"/>
                    </a:cubicBezTo>
                    <a:cubicBezTo>
                      <a:pt x="156210" y="1544320"/>
                      <a:pt x="161290" y="1558290"/>
                      <a:pt x="163830" y="1570990"/>
                    </a:cubicBezTo>
                    <a:cubicBezTo>
                      <a:pt x="167640" y="1586230"/>
                      <a:pt x="168910" y="1607820"/>
                      <a:pt x="162560" y="1621790"/>
                    </a:cubicBezTo>
                    <a:cubicBezTo>
                      <a:pt x="156210" y="1633220"/>
                      <a:pt x="140970" y="1647190"/>
                      <a:pt x="129540" y="1649730"/>
                    </a:cubicBezTo>
                    <a:cubicBezTo>
                      <a:pt x="120650" y="1652270"/>
                      <a:pt x="110490" y="1648460"/>
                      <a:pt x="102870" y="1643380"/>
                    </a:cubicBezTo>
                    <a:cubicBezTo>
                      <a:pt x="96520" y="1638300"/>
                      <a:pt x="91440" y="1631950"/>
                      <a:pt x="87630" y="1621790"/>
                    </a:cubicBezTo>
                    <a:cubicBezTo>
                      <a:pt x="82550" y="1602740"/>
                      <a:pt x="82550" y="1550670"/>
                      <a:pt x="90170" y="1534160"/>
                    </a:cubicBezTo>
                    <a:cubicBezTo>
                      <a:pt x="95250" y="1524000"/>
                      <a:pt x="102870" y="1518920"/>
                      <a:pt x="110490" y="1516380"/>
                    </a:cubicBezTo>
                    <a:cubicBezTo>
                      <a:pt x="118110" y="1512570"/>
                      <a:pt x="129540" y="1512570"/>
                      <a:pt x="137160" y="1516380"/>
                    </a:cubicBezTo>
                    <a:cubicBezTo>
                      <a:pt x="147320" y="1520190"/>
                      <a:pt x="156210" y="1531620"/>
                      <a:pt x="161290" y="1543050"/>
                    </a:cubicBezTo>
                    <a:cubicBezTo>
                      <a:pt x="166370" y="1555750"/>
                      <a:pt x="168910" y="1578610"/>
                      <a:pt x="165100" y="1593850"/>
                    </a:cubicBezTo>
                    <a:cubicBezTo>
                      <a:pt x="161290" y="1607820"/>
                      <a:pt x="152400" y="1625600"/>
                      <a:pt x="140970" y="1629410"/>
                    </a:cubicBezTo>
                    <a:cubicBezTo>
                      <a:pt x="125730" y="1633220"/>
                      <a:pt x="88900" y="1616710"/>
                      <a:pt x="77470" y="1597660"/>
                    </a:cubicBezTo>
                    <a:cubicBezTo>
                      <a:pt x="62230" y="1573530"/>
                      <a:pt x="73660" y="1503680"/>
                      <a:pt x="80010" y="1479550"/>
                    </a:cubicBezTo>
                    <a:cubicBezTo>
                      <a:pt x="82550" y="1468120"/>
                      <a:pt x="86360" y="1461770"/>
                      <a:pt x="93980" y="1456690"/>
                    </a:cubicBezTo>
                    <a:cubicBezTo>
                      <a:pt x="100330" y="1451610"/>
                      <a:pt x="110490" y="1447800"/>
                      <a:pt x="119380" y="1447800"/>
                    </a:cubicBezTo>
                    <a:cubicBezTo>
                      <a:pt x="127000" y="1449070"/>
                      <a:pt x="137160" y="1451610"/>
                      <a:pt x="143510" y="1459230"/>
                    </a:cubicBezTo>
                    <a:cubicBezTo>
                      <a:pt x="154940" y="1471930"/>
                      <a:pt x="166370" y="1510030"/>
                      <a:pt x="165100" y="1529080"/>
                    </a:cubicBezTo>
                    <a:cubicBezTo>
                      <a:pt x="163830" y="1541780"/>
                      <a:pt x="158750" y="1554480"/>
                      <a:pt x="149860" y="1560830"/>
                    </a:cubicBezTo>
                    <a:cubicBezTo>
                      <a:pt x="142240" y="1567180"/>
                      <a:pt x="124460" y="1569720"/>
                      <a:pt x="115570" y="1567180"/>
                    </a:cubicBezTo>
                    <a:cubicBezTo>
                      <a:pt x="109220" y="1565910"/>
                      <a:pt x="104140" y="1563370"/>
                      <a:pt x="100330" y="1558290"/>
                    </a:cubicBezTo>
                    <a:cubicBezTo>
                      <a:pt x="91440" y="1546860"/>
                      <a:pt x="86360" y="1521460"/>
                      <a:pt x="82550" y="1499870"/>
                    </a:cubicBezTo>
                    <a:cubicBezTo>
                      <a:pt x="78740" y="1470660"/>
                      <a:pt x="73660" y="1418590"/>
                      <a:pt x="83820" y="1395730"/>
                    </a:cubicBezTo>
                    <a:cubicBezTo>
                      <a:pt x="91440" y="1381760"/>
                      <a:pt x="105410" y="1370330"/>
                      <a:pt x="116840" y="1366520"/>
                    </a:cubicBezTo>
                    <a:cubicBezTo>
                      <a:pt x="125730" y="1365250"/>
                      <a:pt x="135890" y="1369060"/>
                      <a:pt x="142240" y="1374140"/>
                    </a:cubicBezTo>
                    <a:cubicBezTo>
                      <a:pt x="149860" y="1377950"/>
                      <a:pt x="154940" y="1385570"/>
                      <a:pt x="158750" y="1395730"/>
                    </a:cubicBezTo>
                    <a:cubicBezTo>
                      <a:pt x="165100" y="1416050"/>
                      <a:pt x="162560" y="1470660"/>
                      <a:pt x="158750" y="1492250"/>
                    </a:cubicBezTo>
                    <a:cubicBezTo>
                      <a:pt x="157480" y="1503680"/>
                      <a:pt x="154940" y="1511300"/>
                      <a:pt x="149860" y="1517650"/>
                    </a:cubicBezTo>
                    <a:cubicBezTo>
                      <a:pt x="144780" y="1524000"/>
                      <a:pt x="134620" y="1529080"/>
                      <a:pt x="125730" y="1530350"/>
                    </a:cubicBezTo>
                    <a:cubicBezTo>
                      <a:pt x="116840" y="1531620"/>
                      <a:pt x="106680" y="1529080"/>
                      <a:pt x="99060" y="1524000"/>
                    </a:cubicBezTo>
                    <a:cubicBezTo>
                      <a:pt x="92710" y="1518920"/>
                      <a:pt x="87630" y="1513840"/>
                      <a:pt x="83820" y="1501140"/>
                    </a:cubicBezTo>
                    <a:cubicBezTo>
                      <a:pt x="73660" y="1469390"/>
                      <a:pt x="76200" y="1343660"/>
                      <a:pt x="83820" y="1304290"/>
                    </a:cubicBezTo>
                    <a:cubicBezTo>
                      <a:pt x="87630" y="1286510"/>
                      <a:pt x="88900" y="1272540"/>
                      <a:pt x="99060" y="1268730"/>
                    </a:cubicBezTo>
                    <a:cubicBezTo>
                      <a:pt x="113030" y="1262380"/>
                      <a:pt x="156210" y="1280160"/>
                      <a:pt x="171450" y="1299210"/>
                    </a:cubicBezTo>
                    <a:cubicBezTo>
                      <a:pt x="187960" y="1319530"/>
                      <a:pt x="189230" y="1371600"/>
                      <a:pt x="186690" y="1393190"/>
                    </a:cubicBezTo>
                    <a:cubicBezTo>
                      <a:pt x="185420" y="1404620"/>
                      <a:pt x="182880" y="1412240"/>
                      <a:pt x="176530" y="1418590"/>
                    </a:cubicBezTo>
                    <a:cubicBezTo>
                      <a:pt x="171450" y="1424940"/>
                      <a:pt x="161290" y="1430020"/>
                      <a:pt x="153670" y="1431290"/>
                    </a:cubicBezTo>
                    <a:cubicBezTo>
                      <a:pt x="144780" y="1432560"/>
                      <a:pt x="133350" y="1430020"/>
                      <a:pt x="127000" y="1424940"/>
                    </a:cubicBezTo>
                    <a:cubicBezTo>
                      <a:pt x="120650" y="1419860"/>
                      <a:pt x="115570" y="1414780"/>
                      <a:pt x="111760" y="1402080"/>
                    </a:cubicBezTo>
                    <a:cubicBezTo>
                      <a:pt x="101600" y="1372870"/>
                      <a:pt x="114300" y="1276350"/>
                      <a:pt x="106680" y="1226820"/>
                    </a:cubicBezTo>
                    <a:cubicBezTo>
                      <a:pt x="101600" y="1188720"/>
                      <a:pt x="77470" y="1151890"/>
                      <a:pt x="80010" y="1127760"/>
                    </a:cubicBezTo>
                    <a:cubicBezTo>
                      <a:pt x="81280" y="1115060"/>
                      <a:pt x="87630" y="1102360"/>
                      <a:pt x="96520" y="1097280"/>
                    </a:cubicBezTo>
                    <a:cubicBezTo>
                      <a:pt x="106680" y="1090930"/>
                      <a:pt x="129540" y="1090930"/>
                      <a:pt x="139700" y="1097280"/>
                    </a:cubicBezTo>
                    <a:cubicBezTo>
                      <a:pt x="148590" y="1102360"/>
                      <a:pt x="152400" y="1112520"/>
                      <a:pt x="156210" y="1127760"/>
                    </a:cubicBezTo>
                    <a:cubicBezTo>
                      <a:pt x="166370" y="1164590"/>
                      <a:pt x="175260" y="1290320"/>
                      <a:pt x="160020" y="1324610"/>
                    </a:cubicBezTo>
                    <a:cubicBezTo>
                      <a:pt x="152400" y="1341120"/>
                      <a:pt x="138430" y="1351280"/>
                      <a:pt x="127000" y="1353820"/>
                    </a:cubicBezTo>
                    <a:cubicBezTo>
                      <a:pt x="118110" y="1355090"/>
                      <a:pt x="107950" y="1351280"/>
                      <a:pt x="100330" y="1347470"/>
                    </a:cubicBezTo>
                    <a:cubicBezTo>
                      <a:pt x="93980" y="1342390"/>
                      <a:pt x="88900" y="1336040"/>
                      <a:pt x="85090" y="1324610"/>
                    </a:cubicBezTo>
                    <a:cubicBezTo>
                      <a:pt x="78740" y="1300480"/>
                      <a:pt x="91440" y="1242060"/>
                      <a:pt x="88900" y="1200150"/>
                    </a:cubicBezTo>
                    <a:cubicBezTo>
                      <a:pt x="85090" y="1155700"/>
                      <a:pt x="58420" y="1092200"/>
                      <a:pt x="62230" y="1062990"/>
                    </a:cubicBezTo>
                    <a:cubicBezTo>
                      <a:pt x="64770" y="1049020"/>
                      <a:pt x="69850" y="1037590"/>
                      <a:pt x="78740" y="1032510"/>
                    </a:cubicBezTo>
                    <a:cubicBezTo>
                      <a:pt x="87630" y="1026160"/>
                      <a:pt x="104140" y="1023620"/>
                      <a:pt x="114300" y="1027430"/>
                    </a:cubicBezTo>
                    <a:cubicBezTo>
                      <a:pt x="124460" y="1032510"/>
                      <a:pt x="132080" y="1043940"/>
                      <a:pt x="138430" y="1062990"/>
                    </a:cubicBezTo>
                    <a:cubicBezTo>
                      <a:pt x="154940" y="1112520"/>
                      <a:pt x="165100" y="1314450"/>
                      <a:pt x="144780" y="1360170"/>
                    </a:cubicBezTo>
                    <a:cubicBezTo>
                      <a:pt x="137160" y="1376680"/>
                      <a:pt x="123190" y="1385570"/>
                      <a:pt x="111760" y="1388110"/>
                    </a:cubicBezTo>
                    <a:cubicBezTo>
                      <a:pt x="104140" y="1390650"/>
                      <a:pt x="92710" y="1386840"/>
                      <a:pt x="86360" y="1381760"/>
                    </a:cubicBezTo>
                    <a:cubicBezTo>
                      <a:pt x="78740" y="1376680"/>
                      <a:pt x="74930" y="1372870"/>
                      <a:pt x="71120" y="1360170"/>
                    </a:cubicBezTo>
                    <a:cubicBezTo>
                      <a:pt x="55880" y="1316990"/>
                      <a:pt x="38100" y="1089660"/>
                      <a:pt x="54610" y="1043940"/>
                    </a:cubicBezTo>
                    <a:cubicBezTo>
                      <a:pt x="59690" y="1028700"/>
                      <a:pt x="67310" y="1021080"/>
                      <a:pt x="77470" y="1017270"/>
                    </a:cubicBezTo>
                    <a:cubicBezTo>
                      <a:pt x="87630" y="1013460"/>
                      <a:pt x="104140" y="1016000"/>
                      <a:pt x="113030" y="1021080"/>
                    </a:cubicBezTo>
                    <a:cubicBezTo>
                      <a:pt x="120650" y="1027430"/>
                      <a:pt x="125730" y="1037590"/>
                      <a:pt x="129540" y="1052830"/>
                    </a:cubicBezTo>
                    <a:cubicBezTo>
                      <a:pt x="138430" y="1093470"/>
                      <a:pt x="134620" y="1243330"/>
                      <a:pt x="125730" y="1280160"/>
                    </a:cubicBezTo>
                    <a:cubicBezTo>
                      <a:pt x="121920" y="1292860"/>
                      <a:pt x="119380" y="1297940"/>
                      <a:pt x="113030" y="1304290"/>
                    </a:cubicBezTo>
                    <a:cubicBezTo>
                      <a:pt x="106680" y="1309370"/>
                      <a:pt x="95250" y="1313180"/>
                      <a:pt x="87630" y="1313180"/>
                    </a:cubicBezTo>
                    <a:cubicBezTo>
                      <a:pt x="78740" y="1313180"/>
                      <a:pt x="68580" y="1309370"/>
                      <a:pt x="62230" y="1304290"/>
                    </a:cubicBezTo>
                    <a:cubicBezTo>
                      <a:pt x="55880" y="1297940"/>
                      <a:pt x="53340" y="1292860"/>
                      <a:pt x="49530" y="1280160"/>
                    </a:cubicBezTo>
                    <a:cubicBezTo>
                      <a:pt x="40640" y="1243330"/>
                      <a:pt x="58420" y="1118870"/>
                      <a:pt x="52070" y="1060450"/>
                    </a:cubicBezTo>
                    <a:cubicBezTo>
                      <a:pt x="48260" y="1019810"/>
                      <a:pt x="26670" y="984250"/>
                      <a:pt x="31750" y="961390"/>
                    </a:cubicBezTo>
                    <a:cubicBezTo>
                      <a:pt x="35560" y="946150"/>
                      <a:pt x="48260" y="932180"/>
                      <a:pt x="59690" y="927100"/>
                    </a:cubicBezTo>
                    <a:cubicBezTo>
                      <a:pt x="69850" y="924560"/>
                      <a:pt x="86360" y="928370"/>
                      <a:pt x="93980" y="934720"/>
                    </a:cubicBezTo>
                    <a:cubicBezTo>
                      <a:pt x="102870" y="941070"/>
                      <a:pt x="105410" y="949960"/>
                      <a:pt x="107950" y="967740"/>
                    </a:cubicBezTo>
                    <a:cubicBezTo>
                      <a:pt x="116840" y="1016000"/>
                      <a:pt x="107950" y="1226820"/>
                      <a:pt x="90170" y="1266190"/>
                    </a:cubicBezTo>
                    <a:cubicBezTo>
                      <a:pt x="86360" y="1278890"/>
                      <a:pt x="80010" y="1282700"/>
                      <a:pt x="72390" y="1286510"/>
                    </a:cubicBezTo>
                    <a:cubicBezTo>
                      <a:pt x="66040" y="1290320"/>
                      <a:pt x="54610" y="1292860"/>
                      <a:pt x="45720" y="1290320"/>
                    </a:cubicBezTo>
                    <a:cubicBezTo>
                      <a:pt x="35560" y="1286510"/>
                      <a:pt x="21590" y="1275080"/>
                      <a:pt x="17780" y="1257300"/>
                    </a:cubicBezTo>
                    <a:cubicBezTo>
                      <a:pt x="6350" y="1214120"/>
                      <a:pt x="67310" y="1089660"/>
                      <a:pt x="76200" y="1000760"/>
                    </a:cubicBezTo>
                    <a:cubicBezTo>
                      <a:pt x="86360" y="910590"/>
                      <a:pt x="50800" y="759460"/>
                      <a:pt x="73660" y="720090"/>
                    </a:cubicBezTo>
                    <a:cubicBezTo>
                      <a:pt x="82550" y="704850"/>
                      <a:pt x="99060" y="698500"/>
                      <a:pt x="111760" y="699770"/>
                    </a:cubicBezTo>
                    <a:cubicBezTo>
                      <a:pt x="123190" y="701040"/>
                      <a:pt x="135890" y="709930"/>
                      <a:pt x="144780" y="727710"/>
                    </a:cubicBezTo>
                    <a:cubicBezTo>
                      <a:pt x="166370" y="769620"/>
                      <a:pt x="175260" y="960120"/>
                      <a:pt x="165100" y="999490"/>
                    </a:cubicBezTo>
                    <a:cubicBezTo>
                      <a:pt x="161290" y="1012190"/>
                      <a:pt x="156210" y="1017270"/>
                      <a:pt x="149860" y="1022350"/>
                    </a:cubicBezTo>
                    <a:cubicBezTo>
                      <a:pt x="142240" y="1027430"/>
                      <a:pt x="132080" y="1029970"/>
                      <a:pt x="123190" y="1028700"/>
                    </a:cubicBezTo>
                    <a:cubicBezTo>
                      <a:pt x="115570" y="1027430"/>
                      <a:pt x="105410" y="1022350"/>
                      <a:pt x="99060" y="1016000"/>
                    </a:cubicBezTo>
                    <a:cubicBezTo>
                      <a:pt x="93980" y="1009650"/>
                      <a:pt x="92710" y="1004570"/>
                      <a:pt x="90170" y="990600"/>
                    </a:cubicBezTo>
                    <a:cubicBezTo>
                      <a:pt x="81280" y="947420"/>
                      <a:pt x="92710" y="779780"/>
                      <a:pt x="86360" y="707390"/>
                    </a:cubicBezTo>
                    <a:cubicBezTo>
                      <a:pt x="82550" y="660400"/>
                      <a:pt x="62230" y="618490"/>
                      <a:pt x="68580" y="594360"/>
                    </a:cubicBezTo>
                    <a:cubicBezTo>
                      <a:pt x="72390" y="580390"/>
                      <a:pt x="81280" y="570230"/>
                      <a:pt x="91440" y="566420"/>
                    </a:cubicBezTo>
                    <a:cubicBezTo>
                      <a:pt x="101600" y="562610"/>
                      <a:pt x="124460" y="567690"/>
                      <a:pt x="133350" y="575310"/>
                    </a:cubicBezTo>
                    <a:cubicBezTo>
                      <a:pt x="140970" y="580390"/>
                      <a:pt x="142240" y="586740"/>
                      <a:pt x="144780" y="599440"/>
                    </a:cubicBezTo>
                    <a:cubicBezTo>
                      <a:pt x="152400" y="642620"/>
                      <a:pt x="158750" y="842010"/>
                      <a:pt x="137160" y="885190"/>
                    </a:cubicBezTo>
                    <a:cubicBezTo>
                      <a:pt x="128270" y="901700"/>
                      <a:pt x="113030" y="908050"/>
                      <a:pt x="101600" y="910590"/>
                    </a:cubicBezTo>
                    <a:cubicBezTo>
                      <a:pt x="92710" y="911860"/>
                      <a:pt x="82550" y="906780"/>
                      <a:pt x="76200" y="901700"/>
                    </a:cubicBezTo>
                    <a:cubicBezTo>
                      <a:pt x="69850" y="895350"/>
                      <a:pt x="66040" y="890270"/>
                      <a:pt x="63500" y="877570"/>
                    </a:cubicBezTo>
                    <a:cubicBezTo>
                      <a:pt x="53340" y="835660"/>
                      <a:pt x="62230" y="633730"/>
                      <a:pt x="77470" y="594360"/>
                    </a:cubicBezTo>
                    <a:cubicBezTo>
                      <a:pt x="82550" y="581660"/>
                      <a:pt x="87630" y="577850"/>
                      <a:pt x="95250" y="574040"/>
                    </a:cubicBezTo>
                    <a:cubicBezTo>
                      <a:pt x="101600" y="568960"/>
                      <a:pt x="113030" y="566420"/>
                      <a:pt x="121920" y="568960"/>
                    </a:cubicBezTo>
                    <a:cubicBezTo>
                      <a:pt x="132080" y="572770"/>
                      <a:pt x="144780" y="581660"/>
                      <a:pt x="151130" y="599440"/>
                    </a:cubicBezTo>
                    <a:cubicBezTo>
                      <a:pt x="168910" y="646430"/>
                      <a:pt x="163830" y="863600"/>
                      <a:pt x="135890" y="897890"/>
                    </a:cubicBezTo>
                    <a:cubicBezTo>
                      <a:pt x="125730" y="910590"/>
                      <a:pt x="105410" y="911860"/>
                      <a:pt x="93980" y="908050"/>
                    </a:cubicBezTo>
                    <a:cubicBezTo>
                      <a:pt x="83820" y="904240"/>
                      <a:pt x="76200" y="895350"/>
                      <a:pt x="71120" y="881380"/>
                    </a:cubicBezTo>
                    <a:cubicBezTo>
                      <a:pt x="57150" y="845820"/>
                      <a:pt x="74930" y="734060"/>
                      <a:pt x="67310" y="668020"/>
                    </a:cubicBezTo>
                    <a:cubicBezTo>
                      <a:pt x="62230" y="612140"/>
                      <a:pt x="30480" y="544830"/>
                      <a:pt x="39370" y="513080"/>
                    </a:cubicBezTo>
                    <a:cubicBezTo>
                      <a:pt x="43180" y="496570"/>
                      <a:pt x="54610" y="482600"/>
                      <a:pt x="66040" y="480060"/>
                    </a:cubicBezTo>
                    <a:cubicBezTo>
                      <a:pt x="77470" y="476250"/>
                      <a:pt x="99060" y="480060"/>
                      <a:pt x="107950" y="494030"/>
                    </a:cubicBezTo>
                    <a:cubicBezTo>
                      <a:pt x="128270" y="525780"/>
                      <a:pt x="105410" y="704850"/>
                      <a:pt x="88900" y="739140"/>
                    </a:cubicBezTo>
                    <a:cubicBezTo>
                      <a:pt x="83820" y="750570"/>
                      <a:pt x="76200" y="754380"/>
                      <a:pt x="68580" y="756920"/>
                    </a:cubicBezTo>
                    <a:cubicBezTo>
                      <a:pt x="60960" y="760730"/>
                      <a:pt x="49530" y="762000"/>
                      <a:pt x="41910" y="756920"/>
                    </a:cubicBezTo>
                    <a:cubicBezTo>
                      <a:pt x="31750" y="751840"/>
                      <a:pt x="19050" y="737870"/>
                      <a:pt x="16510" y="721360"/>
                    </a:cubicBezTo>
                    <a:cubicBezTo>
                      <a:pt x="13970" y="698500"/>
                      <a:pt x="41910" y="662940"/>
                      <a:pt x="50800" y="623570"/>
                    </a:cubicBezTo>
                    <a:cubicBezTo>
                      <a:pt x="64770" y="566420"/>
                      <a:pt x="64770" y="447040"/>
                      <a:pt x="77470" y="412750"/>
                    </a:cubicBezTo>
                    <a:cubicBezTo>
                      <a:pt x="82550" y="401320"/>
                      <a:pt x="85090" y="394970"/>
                      <a:pt x="92710" y="391160"/>
                    </a:cubicBezTo>
                    <a:cubicBezTo>
                      <a:pt x="101600" y="384810"/>
                      <a:pt x="118110" y="382270"/>
                      <a:pt x="128270" y="386080"/>
                    </a:cubicBezTo>
                    <a:cubicBezTo>
                      <a:pt x="137160" y="389890"/>
                      <a:pt x="146050" y="397510"/>
                      <a:pt x="151130" y="412750"/>
                    </a:cubicBezTo>
                    <a:cubicBezTo>
                      <a:pt x="165100" y="450850"/>
                      <a:pt x="149860" y="607060"/>
                      <a:pt x="139700" y="643890"/>
                    </a:cubicBezTo>
                    <a:cubicBezTo>
                      <a:pt x="135890" y="656590"/>
                      <a:pt x="133350" y="662940"/>
                      <a:pt x="127000" y="668020"/>
                    </a:cubicBezTo>
                    <a:cubicBezTo>
                      <a:pt x="120650" y="674370"/>
                      <a:pt x="109220" y="678180"/>
                      <a:pt x="101600" y="678180"/>
                    </a:cubicBezTo>
                    <a:cubicBezTo>
                      <a:pt x="92710" y="678180"/>
                      <a:pt x="82550" y="673100"/>
                      <a:pt x="76200" y="668020"/>
                    </a:cubicBezTo>
                    <a:cubicBezTo>
                      <a:pt x="69850" y="662940"/>
                      <a:pt x="66040" y="656590"/>
                      <a:pt x="63500" y="643890"/>
                    </a:cubicBezTo>
                    <a:cubicBezTo>
                      <a:pt x="54610" y="596900"/>
                      <a:pt x="74930" y="344170"/>
                      <a:pt x="101600" y="300990"/>
                    </a:cubicBezTo>
                    <a:cubicBezTo>
                      <a:pt x="109220" y="287020"/>
                      <a:pt x="119380" y="280670"/>
                      <a:pt x="130810" y="280670"/>
                    </a:cubicBezTo>
                    <a:cubicBezTo>
                      <a:pt x="142240" y="279400"/>
                      <a:pt x="161290" y="288290"/>
                      <a:pt x="168910" y="300990"/>
                    </a:cubicBezTo>
                    <a:cubicBezTo>
                      <a:pt x="181610" y="321310"/>
                      <a:pt x="176530" y="372110"/>
                      <a:pt x="171450" y="403860"/>
                    </a:cubicBezTo>
                    <a:cubicBezTo>
                      <a:pt x="166370" y="434340"/>
                      <a:pt x="156210" y="474980"/>
                      <a:pt x="140970" y="486410"/>
                    </a:cubicBezTo>
                    <a:cubicBezTo>
                      <a:pt x="130810" y="494030"/>
                      <a:pt x="114300" y="492760"/>
                      <a:pt x="105410" y="487680"/>
                    </a:cubicBezTo>
                    <a:cubicBezTo>
                      <a:pt x="95250" y="483870"/>
                      <a:pt x="87630" y="474980"/>
                      <a:pt x="83820" y="459740"/>
                    </a:cubicBezTo>
                    <a:cubicBezTo>
                      <a:pt x="72390" y="414020"/>
                      <a:pt x="111760" y="215900"/>
                      <a:pt x="133350" y="158750"/>
                    </a:cubicBezTo>
                    <a:cubicBezTo>
                      <a:pt x="142240" y="133350"/>
                      <a:pt x="148590" y="113030"/>
                      <a:pt x="163830" y="107950"/>
                    </a:cubicBezTo>
                    <a:cubicBezTo>
                      <a:pt x="179070" y="102870"/>
                      <a:pt x="212090" y="114300"/>
                      <a:pt x="223520" y="130810"/>
                    </a:cubicBezTo>
                    <a:cubicBezTo>
                      <a:pt x="237490" y="149860"/>
                      <a:pt x="231140" y="195580"/>
                      <a:pt x="226060" y="226060"/>
                    </a:cubicBezTo>
                    <a:cubicBezTo>
                      <a:pt x="220980" y="254000"/>
                      <a:pt x="209550" y="289560"/>
                      <a:pt x="198120" y="303530"/>
                    </a:cubicBezTo>
                    <a:cubicBezTo>
                      <a:pt x="190500" y="312420"/>
                      <a:pt x="182880" y="316230"/>
                      <a:pt x="173990" y="316230"/>
                    </a:cubicBezTo>
                    <a:cubicBezTo>
                      <a:pt x="163830" y="317500"/>
                      <a:pt x="148590" y="314960"/>
                      <a:pt x="140970" y="303530"/>
                    </a:cubicBezTo>
                    <a:cubicBezTo>
                      <a:pt x="121920" y="278130"/>
                      <a:pt x="118110" y="147320"/>
                      <a:pt x="133350" y="114300"/>
                    </a:cubicBezTo>
                    <a:cubicBezTo>
                      <a:pt x="140970" y="99060"/>
                      <a:pt x="156210" y="88900"/>
                      <a:pt x="167640" y="88900"/>
                    </a:cubicBezTo>
                    <a:cubicBezTo>
                      <a:pt x="180340" y="87630"/>
                      <a:pt x="196850" y="99060"/>
                      <a:pt x="204470" y="111760"/>
                    </a:cubicBezTo>
                    <a:cubicBezTo>
                      <a:pt x="215900" y="129540"/>
                      <a:pt x="213360" y="167640"/>
                      <a:pt x="213360" y="196850"/>
                    </a:cubicBezTo>
                    <a:cubicBezTo>
                      <a:pt x="213360" y="228600"/>
                      <a:pt x="212090" y="278130"/>
                      <a:pt x="201930" y="297180"/>
                    </a:cubicBezTo>
                    <a:cubicBezTo>
                      <a:pt x="196850" y="306070"/>
                      <a:pt x="189230" y="311150"/>
                      <a:pt x="181610" y="313690"/>
                    </a:cubicBezTo>
                    <a:cubicBezTo>
                      <a:pt x="173990" y="316230"/>
                      <a:pt x="162560" y="317500"/>
                      <a:pt x="154940" y="313690"/>
                    </a:cubicBezTo>
                    <a:cubicBezTo>
                      <a:pt x="144780" y="307340"/>
                      <a:pt x="134620" y="292100"/>
                      <a:pt x="130810" y="276860"/>
                    </a:cubicBezTo>
                    <a:cubicBezTo>
                      <a:pt x="127000" y="254000"/>
                      <a:pt x="138430" y="201930"/>
                      <a:pt x="148590" y="184150"/>
                    </a:cubicBezTo>
                    <a:cubicBezTo>
                      <a:pt x="154940" y="175260"/>
                      <a:pt x="161290" y="170180"/>
                      <a:pt x="168910" y="166370"/>
                    </a:cubicBezTo>
                    <a:cubicBezTo>
                      <a:pt x="176530" y="163830"/>
                      <a:pt x="187960" y="162560"/>
                      <a:pt x="196850" y="166370"/>
                    </a:cubicBezTo>
                    <a:cubicBezTo>
                      <a:pt x="205740" y="171450"/>
                      <a:pt x="215900" y="186690"/>
                      <a:pt x="220980" y="201930"/>
                    </a:cubicBezTo>
                    <a:cubicBezTo>
                      <a:pt x="227330" y="222250"/>
                      <a:pt x="229870" y="262890"/>
                      <a:pt x="223520" y="281940"/>
                    </a:cubicBezTo>
                    <a:cubicBezTo>
                      <a:pt x="219710" y="294640"/>
                      <a:pt x="210820" y="304800"/>
                      <a:pt x="201930" y="309880"/>
                    </a:cubicBezTo>
                    <a:cubicBezTo>
                      <a:pt x="191770" y="313690"/>
                      <a:pt x="175260" y="313690"/>
                      <a:pt x="166370" y="307340"/>
                    </a:cubicBezTo>
                    <a:cubicBezTo>
                      <a:pt x="157480" y="300990"/>
                      <a:pt x="149860" y="287020"/>
                      <a:pt x="148590" y="267970"/>
                    </a:cubicBezTo>
                    <a:cubicBezTo>
                      <a:pt x="146050" y="222250"/>
                      <a:pt x="208280" y="63500"/>
                      <a:pt x="228600" y="26670"/>
                    </a:cubicBezTo>
                    <a:cubicBezTo>
                      <a:pt x="234950" y="15240"/>
                      <a:pt x="238760" y="10160"/>
                      <a:pt x="245110" y="6350"/>
                    </a:cubicBezTo>
                    <a:cubicBezTo>
                      <a:pt x="252730" y="2540"/>
                      <a:pt x="264160" y="0"/>
                      <a:pt x="273050" y="2540"/>
                    </a:cubicBezTo>
                    <a:cubicBezTo>
                      <a:pt x="283210" y="6350"/>
                      <a:pt x="298450" y="17780"/>
                      <a:pt x="302260" y="34290"/>
                    </a:cubicBezTo>
                    <a:cubicBezTo>
                      <a:pt x="309880" y="64770"/>
                      <a:pt x="281940" y="128270"/>
                      <a:pt x="265430" y="185420"/>
                    </a:cubicBezTo>
                    <a:cubicBezTo>
                      <a:pt x="242570" y="261620"/>
                      <a:pt x="198120" y="415290"/>
                      <a:pt x="173990" y="449580"/>
                    </a:cubicBezTo>
                    <a:cubicBezTo>
                      <a:pt x="165100" y="459740"/>
                      <a:pt x="160020" y="462280"/>
                      <a:pt x="151130" y="464820"/>
                    </a:cubicBezTo>
                    <a:cubicBezTo>
                      <a:pt x="143510" y="467360"/>
                      <a:pt x="132080" y="466090"/>
                      <a:pt x="124460" y="462280"/>
                    </a:cubicBezTo>
                    <a:cubicBezTo>
                      <a:pt x="116840" y="458470"/>
                      <a:pt x="109220" y="449580"/>
                      <a:pt x="106680" y="441960"/>
                    </a:cubicBezTo>
                    <a:cubicBezTo>
                      <a:pt x="102870" y="434340"/>
                      <a:pt x="105410" y="415290"/>
                      <a:pt x="105410" y="415290"/>
                    </a:cubicBezTo>
                  </a:path>
                </a:pathLst>
              </a:custGeom>
              <a:solidFill>
                <a:srgbClr val="FFFFFF"/>
              </a:solidFill>
              <a:ln cap="sq">
                <a:noFill/>
                <a:prstDash val="solid"/>
                <a:miter/>
              </a:ln>
            </p:spPr>
          </p:sp>
        </p:grpSp>
        <p:grpSp>
          <p:nvGrpSpPr>
            <p:cNvPr name="Group 22" id="22"/>
            <p:cNvGrpSpPr/>
            <p:nvPr/>
          </p:nvGrpSpPr>
          <p:grpSpPr>
            <a:xfrm rot="0">
              <a:off x="12086683" y="4057407"/>
              <a:ext cx="1101992" cy="987321"/>
              <a:chOff x="0" y="0"/>
              <a:chExt cx="907202" cy="812800"/>
            </a:xfrm>
          </p:grpSpPr>
          <p:sp>
            <p:nvSpPr>
              <p:cNvPr name="Freeform 23" id="23"/>
              <p:cNvSpPr/>
              <p:nvPr/>
            </p:nvSpPr>
            <p:spPr>
              <a:xfrm flipH="false" flipV="false" rot="0">
                <a:off x="0" y="0"/>
                <a:ext cx="907202" cy="812800"/>
              </a:xfrm>
              <a:custGeom>
                <a:avLst/>
                <a:gdLst/>
                <a:ahLst/>
                <a:cxnLst/>
                <a:rect r="r" b="b" t="t" l="l"/>
                <a:pathLst>
                  <a:path h="812800" w="907202">
                    <a:moveTo>
                      <a:pt x="453601" y="0"/>
                    </a:moveTo>
                    <a:cubicBezTo>
                      <a:pt x="203084" y="0"/>
                      <a:pt x="0" y="181951"/>
                      <a:pt x="0" y="406400"/>
                    </a:cubicBezTo>
                    <a:cubicBezTo>
                      <a:pt x="0" y="630849"/>
                      <a:pt x="203084" y="812800"/>
                      <a:pt x="453601" y="812800"/>
                    </a:cubicBezTo>
                    <a:cubicBezTo>
                      <a:pt x="704118" y="812800"/>
                      <a:pt x="907202" y="630849"/>
                      <a:pt x="907202" y="406400"/>
                    </a:cubicBezTo>
                    <a:cubicBezTo>
                      <a:pt x="907202" y="181951"/>
                      <a:pt x="704118" y="0"/>
                      <a:pt x="453601" y="0"/>
                    </a:cubicBezTo>
                    <a:close/>
                  </a:path>
                </a:pathLst>
              </a:custGeom>
              <a:solidFill>
                <a:srgbClr val="66122D"/>
              </a:solidFill>
            </p:spPr>
          </p:sp>
          <p:sp>
            <p:nvSpPr>
              <p:cNvPr name="TextBox 24" id="24"/>
              <p:cNvSpPr txBox="true"/>
              <p:nvPr/>
            </p:nvSpPr>
            <p:spPr>
              <a:xfrm>
                <a:off x="85050" y="38100"/>
                <a:ext cx="737102" cy="698500"/>
              </a:xfrm>
              <a:prstGeom prst="rect">
                <a:avLst/>
              </a:prstGeom>
            </p:spPr>
            <p:txBody>
              <a:bodyPr anchor="ctr" rtlCol="false" tIns="50800" lIns="50800" bIns="50800" rIns="50800"/>
              <a:lstStyle/>
              <a:p>
                <a:pPr algn="ctr">
                  <a:lnSpc>
                    <a:spcPts val="2659"/>
                  </a:lnSpc>
                  <a:spcBef>
                    <a:spcPct val="0"/>
                  </a:spcBef>
                </a:pPr>
                <a:r>
                  <a:rPr lang="en-US" sz="1899">
                    <a:solidFill>
                      <a:srgbClr val="FFFFFF"/>
                    </a:solidFill>
                    <a:latin typeface="Open Sans"/>
                  </a:rPr>
                  <a:t>WAF</a:t>
                </a:r>
              </a:p>
            </p:txBody>
          </p:sp>
        </p:grpSp>
        <p:sp>
          <p:nvSpPr>
            <p:cNvPr name="AutoShape 25" id="25"/>
            <p:cNvSpPr/>
            <p:nvPr/>
          </p:nvSpPr>
          <p:spPr>
            <a:xfrm flipH="true">
              <a:off x="10628356" y="3139901"/>
              <a:ext cx="1270076" cy="0"/>
            </a:xfrm>
            <a:prstGeom prst="line">
              <a:avLst/>
            </a:prstGeom>
            <a:ln cap="flat" w="50800">
              <a:solidFill>
                <a:srgbClr val="38B6FF"/>
              </a:solidFill>
              <a:prstDash val="solid"/>
              <a:headEnd type="none" len="sm" w="sm"/>
              <a:tailEnd type="arrow" len="sm" w="med"/>
            </a:ln>
          </p:spPr>
        </p:sp>
        <p:sp>
          <p:nvSpPr>
            <p:cNvPr name="Freeform 26" id="26"/>
            <p:cNvSpPr/>
            <p:nvPr/>
          </p:nvSpPr>
          <p:spPr>
            <a:xfrm flipH="false" flipV="false" rot="5400000">
              <a:off x="2983077" y="2944882"/>
              <a:ext cx="2477638" cy="86050"/>
            </a:xfrm>
            <a:custGeom>
              <a:avLst/>
              <a:gdLst/>
              <a:ahLst/>
              <a:cxnLst/>
              <a:rect r="r" b="b" t="t" l="l"/>
              <a:pathLst>
                <a:path h="86050" w="2477638">
                  <a:moveTo>
                    <a:pt x="0" y="0"/>
                  </a:moveTo>
                  <a:lnTo>
                    <a:pt x="2477637" y="0"/>
                  </a:lnTo>
                  <a:lnTo>
                    <a:pt x="2477637" y="86050"/>
                  </a:lnTo>
                  <a:lnTo>
                    <a:pt x="0" y="860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7" id="27"/>
            <p:cNvGrpSpPr/>
            <p:nvPr/>
          </p:nvGrpSpPr>
          <p:grpSpPr>
            <a:xfrm rot="0">
              <a:off x="7321679" y="2370061"/>
              <a:ext cx="1032209" cy="1032209"/>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sp>
        <p:nvSpPr>
          <p:cNvPr name="TextBox 30" id="30"/>
          <p:cNvSpPr txBox="true"/>
          <p:nvPr/>
        </p:nvSpPr>
        <p:spPr>
          <a:xfrm rot="0">
            <a:off x="634570" y="538162"/>
            <a:ext cx="9429334" cy="2714625"/>
          </a:xfrm>
          <a:prstGeom prst="rect">
            <a:avLst/>
          </a:prstGeom>
        </p:spPr>
        <p:txBody>
          <a:bodyPr anchor="t" rtlCol="false" tIns="0" lIns="0" bIns="0" rIns="0">
            <a:spAutoFit/>
          </a:bodyPr>
          <a:lstStyle/>
          <a:p>
            <a:pPr algn="l" marL="0" indent="0" lvl="0">
              <a:lnSpc>
                <a:spcPts val="6720"/>
              </a:lnSpc>
              <a:spcBef>
                <a:spcPct val="0"/>
              </a:spcBef>
            </a:pPr>
            <a:r>
              <a:rPr lang="en-US" sz="5600">
                <a:solidFill>
                  <a:srgbClr val="FFFFFF"/>
                </a:solidFill>
                <a:latin typeface="Agrandir Wide Ultra-Bold"/>
              </a:rPr>
              <a:t>5.Modifica «più aggressiva» dell’infrastruttura</a:t>
            </a:r>
          </a:p>
        </p:txBody>
      </p:sp>
      <p:sp>
        <p:nvSpPr>
          <p:cNvPr name="TextBox 31" id="31"/>
          <p:cNvSpPr txBox="true"/>
          <p:nvPr/>
        </p:nvSpPr>
        <p:spPr>
          <a:xfrm rot="0">
            <a:off x="10809096" y="1586865"/>
            <a:ext cx="6648324" cy="1480185"/>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Now"/>
              </a:rPr>
              <a:t>Per un’integrazione dei sistemi di sicurezza e rendere la rete ancor più protetta da attacchi malevoli possiamo integrare un sistema IPS/IDS e una segmentazione di rete (subnetting).</a:t>
            </a:r>
          </a:p>
        </p:txBody>
      </p:sp>
      <p:sp>
        <p:nvSpPr>
          <p:cNvPr name="TextBox 32" id="32"/>
          <p:cNvSpPr txBox="true"/>
          <p:nvPr/>
        </p:nvSpPr>
        <p:spPr>
          <a:xfrm rot="0">
            <a:off x="7881285" y="6275631"/>
            <a:ext cx="660044" cy="209550"/>
          </a:xfrm>
          <a:prstGeom prst="rect">
            <a:avLst/>
          </a:prstGeom>
        </p:spPr>
        <p:txBody>
          <a:bodyPr anchor="t" rtlCol="false" tIns="0" lIns="0" bIns="0" rIns="0">
            <a:spAutoFit/>
          </a:bodyPr>
          <a:lstStyle/>
          <a:p>
            <a:pPr algn="ctr">
              <a:lnSpc>
                <a:spcPts val="1376"/>
              </a:lnSpc>
              <a:spcBef>
                <a:spcPct val="0"/>
              </a:spcBef>
            </a:pPr>
            <a:r>
              <a:rPr lang="en-US" sz="1146">
                <a:solidFill>
                  <a:srgbClr val="FFFFFF"/>
                </a:solidFill>
                <a:latin typeface="Agrandir Wide Ultra-Bold"/>
              </a:rPr>
              <a:t>IDS/IPS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35548" y="2807245"/>
            <a:ext cx="634992" cy="458349"/>
          </a:xfrm>
          <a:custGeom>
            <a:avLst/>
            <a:gdLst/>
            <a:ahLst/>
            <a:cxnLst/>
            <a:rect r="r" b="b" t="t" l="l"/>
            <a:pathLst>
              <a:path h="458349" w="634992">
                <a:moveTo>
                  <a:pt x="0" y="0"/>
                </a:moveTo>
                <a:lnTo>
                  <a:pt x="634992" y="0"/>
                </a:lnTo>
                <a:lnTo>
                  <a:pt x="634992" y="458349"/>
                </a:lnTo>
                <a:lnTo>
                  <a:pt x="0" y="4583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52535" y="2705604"/>
            <a:ext cx="504043" cy="661632"/>
          </a:xfrm>
          <a:custGeom>
            <a:avLst/>
            <a:gdLst/>
            <a:ahLst/>
            <a:cxnLst/>
            <a:rect r="r" b="b" t="t" l="l"/>
            <a:pathLst>
              <a:path h="661632" w="504043">
                <a:moveTo>
                  <a:pt x="0" y="0"/>
                </a:moveTo>
                <a:lnTo>
                  <a:pt x="504043" y="0"/>
                </a:lnTo>
                <a:lnTo>
                  <a:pt x="504043" y="661632"/>
                </a:lnTo>
                <a:lnTo>
                  <a:pt x="0" y="661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542982" y="2756425"/>
            <a:ext cx="571419" cy="559990"/>
          </a:xfrm>
          <a:custGeom>
            <a:avLst/>
            <a:gdLst/>
            <a:ahLst/>
            <a:cxnLst/>
            <a:rect r="r" b="b" t="t" l="l"/>
            <a:pathLst>
              <a:path h="559990" w="571419">
                <a:moveTo>
                  <a:pt x="0" y="0"/>
                </a:moveTo>
                <a:lnTo>
                  <a:pt x="571419" y="0"/>
                </a:lnTo>
                <a:lnTo>
                  <a:pt x="571419" y="559990"/>
                </a:lnTo>
                <a:lnTo>
                  <a:pt x="0" y="5599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557946" y="2705604"/>
            <a:ext cx="441489" cy="661632"/>
          </a:xfrm>
          <a:custGeom>
            <a:avLst/>
            <a:gdLst/>
            <a:ahLst/>
            <a:cxnLst/>
            <a:rect r="r" b="b" t="t" l="l"/>
            <a:pathLst>
              <a:path h="661632" w="441489">
                <a:moveTo>
                  <a:pt x="0" y="0"/>
                </a:moveTo>
                <a:lnTo>
                  <a:pt x="441489" y="0"/>
                </a:lnTo>
                <a:lnTo>
                  <a:pt x="441489" y="661632"/>
                </a:lnTo>
                <a:lnTo>
                  <a:pt x="0" y="6616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037335" y="2752538"/>
            <a:ext cx="537826" cy="567762"/>
          </a:xfrm>
          <a:custGeom>
            <a:avLst/>
            <a:gdLst/>
            <a:ahLst/>
            <a:cxnLst/>
            <a:rect r="r" b="b" t="t" l="l"/>
            <a:pathLst>
              <a:path h="567762" w="537826">
                <a:moveTo>
                  <a:pt x="0" y="0"/>
                </a:moveTo>
                <a:lnTo>
                  <a:pt x="537826" y="0"/>
                </a:lnTo>
                <a:lnTo>
                  <a:pt x="537826" y="567763"/>
                </a:lnTo>
                <a:lnTo>
                  <a:pt x="0" y="567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941186" y="2705604"/>
            <a:ext cx="589454" cy="661632"/>
          </a:xfrm>
          <a:custGeom>
            <a:avLst/>
            <a:gdLst/>
            <a:ahLst/>
            <a:cxnLst/>
            <a:rect r="r" b="b" t="t" l="l"/>
            <a:pathLst>
              <a:path h="661632" w="589454">
                <a:moveTo>
                  <a:pt x="0" y="0"/>
                </a:moveTo>
                <a:lnTo>
                  <a:pt x="589453" y="0"/>
                </a:lnTo>
                <a:lnTo>
                  <a:pt x="589453" y="661632"/>
                </a:lnTo>
                <a:lnTo>
                  <a:pt x="0" y="6616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5629826" y="9113448"/>
            <a:ext cx="640714" cy="498592"/>
          </a:xfrm>
          <a:custGeom>
            <a:avLst/>
            <a:gdLst/>
            <a:ahLst/>
            <a:cxnLst/>
            <a:rect r="r" b="b" t="t" l="l"/>
            <a:pathLst>
              <a:path h="498592" w="640714">
                <a:moveTo>
                  <a:pt x="0" y="0"/>
                </a:moveTo>
                <a:lnTo>
                  <a:pt x="640714" y="0"/>
                </a:lnTo>
                <a:lnTo>
                  <a:pt x="640714" y="498592"/>
                </a:lnTo>
                <a:lnTo>
                  <a:pt x="0" y="4985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7272230" y="9031928"/>
            <a:ext cx="264653" cy="661632"/>
          </a:xfrm>
          <a:custGeom>
            <a:avLst/>
            <a:gdLst/>
            <a:ahLst/>
            <a:cxnLst/>
            <a:rect r="r" b="b" t="t" l="l"/>
            <a:pathLst>
              <a:path h="661632" w="264653">
                <a:moveTo>
                  <a:pt x="0" y="0"/>
                </a:moveTo>
                <a:lnTo>
                  <a:pt x="264653" y="0"/>
                </a:lnTo>
                <a:lnTo>
                  <a:pt x="264653" y="661632"/>
                </a:lnTo>
                <a:lnTo>
                  <a:pt x="0" y="6616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8488496" y="9130174"/>
            <a:ext cx="680391" cy="465140"/>
          </a:xfrm>
          <a:custGeom>
            <a:avLst/>
            <a:gdLst/>
            <a:ahLst/>
            <a:cxnLst/>
            <a:rect r="r" b="b" t="t" l="l"/>
            <a:pathLst>
              <a:path h="465140" w="680391">
                <a:moveTo>
                  <a:pt x="0" y="0"/>
                </a:moveTo>
                <a:lnTo>
                  <a:pt x="680391" y="0"/>
                </a:lnTo>
                <a:lnTo>
                  <a:pt x="680391" y="465140"/>
                </a:lnTo>
                <a:lnTo>
                  <a:pt x="0" y="46514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11497067" y="9082657"/>
            <a:ext cx="563247" cy="560175"/>
          </a:xfrm>
          <a:custGeom>
            <a:avLst/>
            <a:gdLst/>
            <a:ahLst/>
            <a:cxnLst/>
            <a:rect r="r" b="b" t="t" l="l"/>
            <a:pathLst>
              <a:path h="560175" w="563247">
                <a:moveTo>
                  <a:pt x="0" y="0"/>
                </a:moveTo>
                <a:lnTo>
                  <a:pt x="563247" y="0"/>
                </a:lnTo>
                <a:lnTo>
                  <a:pt x="563247" y="560175"/>
                </a:lnTo>
                <a:lnTo>
                  <a:pt x="0" y="560175"/>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10185350" y="9031928"/>
            <a:ext cx="241796" cy="661632"/>
          </a:xfrm>
          <a:custGeom>
            <a:avLst/>
            <a:gdLst/>
            <a:ahLst/>
            <a:cxnLst/>
            <a:rect r="r" b="b" t="t" l="l"/>
            <a:pathLst>
              <a:path h="661632" w="241796">
                <a:moveTo>
                  <a:pt x="0" y="0"/>
                </a:moveTo>
                <a:lnTo>
                  <a:pt x="241796" y="0"/>
                </a:lnTo>
                <a:lnTo>
                  <a:pt x="241796" y="661632"/>
                </a:lnTo>
                <a:lnTo>
                  <a:pt x="0" y="66163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12941186" y="9079271"/>
            <a:ext cx="589454" cy="566947"/>
          </a:xfrm>
          <a:custGeom>
            <a:avLst/>
            <a:gdLst/>
            <a:ahLst/>
            <a:cxnLst/>
            <a:rect r="r" b="b" t="t" l="l"/>
            <a:pathLst>
              <a:path h="566947" w="589454">
                <a:moveTo>
                  <a:pt x="0" y="0"/>
                </a:moveTo>
                <a:lnTo>
                  <a:pt x="589453" y="0"/>
                </a:lnTo>
                <a:lnTo>
                  <a:pt x="589453" y="566947"/>
                </a:lnTo>
                <a:lnTo>
                  <a:pt x="0" y="566947"/>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5762374" y="7450347"/>
            <a:ext cx="381341" cy="661632"/>
          </a:xfrm>
          <a:custGeom>
            <a:avLst/>
            <a:gdLst/>
            <a:ahLst/>
            <a:cxnLst/>
            <a:rect r="r" b="b" t="t" l="l"/>
            <a:pathLst>
              <a:path h="661632" w="381341">
                <a:moveTo>
                  <a:pt x="0" y="0"/>
                </a:moveTo>
                <a:lnTo>
                  <a:pt x="381340" y="0"/>
                </a:lnTo>
                <a:lnTo>
                  <a:pt x="381340" y="661632"/>
                </a:lnTo>
                <a:lnTo>
                  <a:pt x="0" y="66163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7173587" y="7450347"/>
            <a:ext cx="461939" cy="661632"/>
          </a:xfrm>
          <a:custGeom>
            <a:avLst/>
            <a:gdLst/>
            <a:ahLst/>
            <a:cxnLst/>
            <a:rect r="r" b="b" t="t" l="l"/>
            <a:pathLst>
              <a:path h="661632" w="461939">
                <a:moveTo>
                  <a:pt x="0" y="0"/>
                </a:moveTo>
                <a:lnTo>
                  <a:pt x="461939" y="0"/>
                </a:lnTo>
                <a:lnTo>
                  <a:pt x="461939" y="661632"/>
                </a:lnTo>
                <a:lnTo>
                  <a:pt x="0" y="66163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8580279" y="7450347"/>
            <a:ext cx="496825" cy="661632"/>
          </a:xfrm>
          <a:custGeom>
            <a:avLst/>
            <a:gdLst/>
            <a:ahLst/>
            <a:cxnLst/>
            <a:rect r="r" b="b" t="t" l="l"/>
            <a:pathLst>
              <a:path h="661632" w="496825">
                <a:moveTo>
                  <a:pt x="0" y="0"/>
                </a:moveTo>
                <a:lnTo>
                  <a:pt x="496825" y="0"/>
                </a:lnTo>
                <a:lnTo>
                  <a:pt x="496825" y="661632"/>
                </a:lnTo>
                <a:lnTo>
                  <a:pt x="0" y="66163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1523661" y="7450347"/>
            <a:ext cx="510058" cy="661632"/>
          </a:xfrm>
          <a:custGeom>
            <a:avLst/>
            <a:gdLst/>
            <a:ahLst/>
            <a:cxnLst/>
            <a:rect r="r" b="b" t="t" l="l"/>
            <a:pathLst>
              <a:path h="661632" w="510058">
                <a:moveTo>
                  <a:pt x="0" y="0"/>
                </a:moveTo>
                <a:lnTo>
                  <a:pt x="510058" y="0"/>
                </a:lnTo>
                <a:lnTo>
                  <a:pt x="510058" y="661632"/>
                </a:lnTo>
                <a:lnTo>
                  <a:pt x="0" y="661632"/>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10160689" y="7450347"/>
            <a:ext cx="291118" cy="661632"/>
          </a:xfrm>
          <a:custGeom>
            <a:avLst/>
            <a:gdLst/>
            <a:ahLst/>
            <a:cxnLst/>
            <a:rect r="r" b="b" t="t" l="l"/>
            <a:pathLst>
              <a:path h="661632" w="291118">
                <a:moveTo>
                  <a:pt x="0" y="0"/>
                </a:moveTo>
                <a:lnTo>
                  <a:pt x="291118" y="0"/>
                </a:lnTo>
                <a:lnTo>
                  <a:pt x="291118" y="661632"/>
                </a:lnTo>
                <a:lnTo>
                  <a:pt x="0" y="661632"/>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2978203" y="7523454"/>
            <a:ext cx="515418" cy="515418"/>
          </a:xfrm>
          <a:custGeom>
            <a:avLst/>
            <a:gdLst/>
            <a:ahLst/>
            <a:cxnLst/>
            <a:rect r="r" b="b" t="t" l="l"/>
            <a:pathLst>
              <a:path h="515418" w="515418">
                <a:moveTo>
                  <a:pt x="0" y="0"/>
                </a:moveTo>
                <a:lnTo>
                  <a:pt x="515419" y="0"/>
                </a:lnTo>
                <a:lnTo>
                  <a:pt x="515419" y="515418"/>
                </a:lnTo>
                <a:lnTo>
                  <a:pt x="0" y="51541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5654683" y="5908815"/>
            <a:ext cx="596723" cy="581534"/>
          </a:xfrm>
          <a:custGeom>
            <a:avLst/>
            <a:gdLst/>
            <a:ahLst/>
            <a:cxnLst/>
            <a:rect r="r" b="b" t="t" l="l"/>
            <a:pathLst>
              <a:path h="581534" w="596723">
                <a:moveTo>
                  <a:pt x="0" y="0"/>
                </a:moveTo>
                <a:lnTo>
                  <a:pt x="596723" y="0"/>
                </a:lnTo>
                <a:lnTo>
                  <a:pt x="596723" y="581534"/>
                </a:lnTo>
                <a:lnTo>
                  <a:pt x="0" y="581534"/>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7161557" y="5868766"/>
            <a:ext cx="485999" cy="661632"/>
          </a:xfrm>
          <a:custGeom>
            <a:avLst/>
            <a:gdLst/>
            <a:ahLst/>
            <a:cxnLst/>
            <a:rect r="r" b="b" t="t" l="l"/>
            <a:pathLst>
              <a:path h="661632" w="485999">
                <a:moveTo>
                  <a:pt x="0" y="0"/>
                </a:moveTo>
                <a:lnTo>
                  <a:pt x="485999" y="0"/>
                </a:lnTo>
                <a:lnTo>
                  <a:pt x="485999" y="661632"/>
                </a:lnTo>
                <a:lnTo>
                  <a:pt x="0" y="661632"/>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8534566" y="5868766"/>
            <a:ext cx="588251" cy="661632"/>
          </a:xfrm>
          <a:custGeom>
            <a:avLst/>
            <a:gdLst/>
            <a:ahLst/>
            <a:cxnLst/>
            <a:rect r="r" b="b" t="t" l="l"/>
            <a:pathLst>
              <a:path h="661632" w="588251">
                <a:moveTo>
                  <a:pt x="0" y="0"/>
                </a:moveTo>
                <a:lnTo>
                  <a:pt x="588251" y="0"/>
                </a:lnTo>
                <a:lnTo>
                  <a:pt x="588251" y="661632"/>
                </a:lnTo>
                <a:lnTo>
                  <a:pt x="0" y="661632"/>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3" id="23"/>
          <p:cNvSpPr/>
          <p:nvPr/>
        </p:nvSpPr>
        <p:spPr>
          <a:xfrm flipH="false" flipV="false" rot="0">
            <a:off x="11520052" y="5868766"/>
            <a:ext cx="517276" cy="661632"/>
          </a:xfrm>
          <a:custGeom>
            <a:avLst/>
            <a:gdLst/>
            <a:ahLst/>
            <a:cxnLst/>
            <a:rect r="r" b="b" t="t" l="l"/>
            <a:pathLst>
              <a:path h="661632" w="517276">
                <a:moveTo>
                  <a:pt x="0" y="0"/>
                </a:moveTo>
                <a:lnTo>
                  <a:pt x="517276" y="0"/>
                </a:lnTo>
                <a:lnTo>
                  <a:pt x="517276" y="661632"/>
                </a:lnTo>
                <a:lnTo>
                  <a:pt x="0" y="66163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4" id="24"/>
          <p:cNvSpPr/>
          <p:nvPr/>
        </p:nvSpPr>
        <p:spPr>
          <a:xfrm flipH="false" flipV="false" rot="0">
            <a:off x="9962950" y="5922446"/>
            <a:ext cx="686597" cy="554271"/>
          </a:xfrm>
          <a:custGeom>
            <a:avLst/>
            <a:gdLst/>
            <a:ahLst/>
            <a:cxnLst/>
            <a:rect r="r" b="b" t="t" l="l"/>
            <a:pathLst>
              <a:path h="554271" w="686597">
                <a:moveTo>
                  <a:pt x="0" y="0"/>
                </a:moveTo>
                <a:lnTo>
                  <a:pt x="686597" y="0"/>
                </a:lnTo>
                <a:lnTo>
                  <a:pt x="686597" y="554271"/>
                </a:lnTo>
                <a:lnTo>
                  <a:pt x="0" y="554271"/>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5" id="25"/>
          <p:cNvSpPr/>
          <p:nvPr/>
        </p:nvSpPr>
        <p:spPr>
          <a:xfrm flipH="false" flipV="false" rot="0">
            <a:off x="12907834" y="5966945"/>
            <a:ext cx="656157" cy="465275"/>
          </a:xfrm>
          <a:custGeom>
            <a:avLst/>
            <a:gdLst/>
            <a:ahLst/>
            <a:cxnLst/>
            <a:rect r="r" b="b" t="t" l="l"/>
            <a:pathLst>
              <a:path h="465275" w="656157">
                <a:moveTo>
                  <a:pt x="0" y="0"/>
                </a:moveTo>
                <a:lnTo>
                  <a:pt x="656157" y="0"/>
                </a:lnTo>
                <a:lnTo>
                  <a:pt x="656157" y="465274"/>
                </a:lnTo>
                <a:lnTo>
                  <a:pt x="0" y="46527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6" id="26"/>
          <p:cNvSpPr/>
          <p:nvPr/>
        </p:nvSpPr>
        <p:spPr>
          <a:xfrm flipH="false" flipV="false" rot="0">
            <a:off x="5585471" y="4287185"/>
            <a:ext cx="735147" cy="661632"/>
          </a:xfrm>
          <a:custGeom>
            <a:avLst/>
            <a:gdLst/>
            <a:ahLst/>
            <a:cxnLst/>
            <a:rect r="r" b="b" t="t" l="l"/>
            <a:pathLst>
              <a:path h="661632" w="735147">
                <a:moveTo>
                  <a:pt x="0" y="0"/>
                </a:moveTo>
                <a:lnTo>
                  <a:pt x="735146" y="0"/>
                </a:lnTo>
                <a:lnTo>
                  <a:pt x="735146" y="661632"/>
                </a:lnTo>
                <a:lnTo>
                  <a:pt x="0" y="661632"/>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7" id="27"/>
          <p:cNvSpPr/>
          <p:nvPr/>
        </p:nvSpPr>
        <p:spPr>
          <a:xfrm flipH="false" flipV="false" rot="0">
            <a:off x="7114680" y="4319997"/>
            <a:ext cx="579752" cy="596007"/>
          </a:xfrm>
          <a:custGeom>
            <a:avLst/>
            <a:gdLst/>
            <a:ahLst/>
            <a:cxnLst/>
            <a:rect r="r" b="b" t="t" l="l"/>
            <a:pathLst>
              <a:path h="596007" w="579752">
                <a:moveTo>
                  <a:pt x="0" y="0"/>
                </a:moveTo>
                <a:lnTo>
                  <a:pt x="579753" y="0"/>
                </a:lnTo>
                <a:lnTo>
                  <a:pt x="579753" y="596007"/>
                </a:lnTo>
                <a:lnTo>
                  <a:pt x="0" y="596007"/>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8" id="28"/>
          <p:cNvSpPr/>
          <p:nvPr/>
        </p:nvSpPr>
        <p:spPr>
          <a:xfrm flipH="false" flipV="false" rot="0">
            <a:off x="8521183" y="4319997"/>
            <a:ext cx="615017" cy="596007"/>
          </a:xfrm>
          <a:custGeom>
            <a:avLst/>
            <a:gdLst/>
            <a:ahLst/>
            <a:cxnLst/>
            <a:rect r="r" b="b" t="t" l="l"/>
            <a:pathLst>
              <a:path h="596007" w="615017">
                <a:moveTo>
                  <a:pt x="0" y="0"/>
                </a:moveTo>
                <a:lnTo>
                  <a:pt x="615017" y="0"/>
                </a:lnTo>
                <a:lnTo>
                  <a:pt x="615017" y="596007"/>
                </a:lnTo>
                <a:lnTo>
                  <a:pt x="0" y="596007"/>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29" id="29"/>
          <p:cNvSpPr/>
          <p:nvPr/>
        </p:nvSpPr>
        <p:spPr>
          <a:xfrm flipH="false" flipV="false" rot="0">
            <a:off x="11443610" y="4287185"/>
            <a:ext cx="670161" cy="661632"/>
          </a:xfrm>
          <a:custGeom>
            <a:avLst/>
            <a:gdLst/>
            <a:ahLst/>
            <a:cxnLst/>
            <a:rect r="r" b="b" t="t" l="l"/>
            <a:pathLst>
              <a:path h="661632" w="670161">
                <a:moveTo>
                  <a:pt x="0" y="0"/>
                </a:moveTo>
                <a:lnTo>
                  <a:pt x="670161" y="0"/>
                </a:lnTo>
                <a:lnTo>
                  <a:pt x="670161" y="661632"/>
                </a:lnTo>
                <a:lnTo>
                  <a:pt x="0" y="661632"/>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0" id="30"/>
          <p:cNvSpPr/>
          <p:nvPr/>
        </p:nvSpPr>
        <p:spPr>
          <a:xfrm flipH="false" flipV="false" rot="0">
            <a:off x="10058437" y="4287185"/>
            <a:ext cx="495622" cy="661632"/>
          </a:xfrm>
          <a:custGeom>
            <a:avLst/>
            <a:gdLst/>
            <a:ahLst/>
            <a:cxnLst/>
            <a:rect r="r" b="b" t="t" l="l"/>
            <a:pathLst>
              <a:path h="661632" w="495622">
                <a:moveTo>
                  <a:pt x="0" y="0"/>
                </a:moveTo>
                <a:lnTo>
                  <a:pt x="495622" y="0"/>
                </a:lnTo>
                <a:lnTo>
                  <a:pt x="495622" y="661632"/>
                </a:lnTo>
                <a:lnTo>
                  <a:pt x="0" y="66163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1" id="31"/>
          <p:cNvSpPr/>
          <p:nvPr/>
        </p:nvSpPr>
        <p:spPr>
          <a:xfrm flipH="false" flipV="false" rot="0">
            <a:off x="13018777" y="4287185"/>
            <a:ext cx="434271" cy="661632"/>
          </a:xfrm>
          <a:custGeom>
            <a:avLst/>
            <a:gdLst/>
            <a:ahLst/>
            <a:cxnLst/>
            <a:rect r="r" b="b" t="t" l="l"/>
            <a:pathLst>
              <a:path h="661632" w="434271">
                <a:moveTo>
                  <a:pt x="0" y="0"/>
                </a:moveTo>
                <a:lnTo>
                  <a:pt x="434271" y="0"/>
                </a:lnTo>
                <a:lnTo>
                  <a:pt x="434271" y="661632"/>
                </a:lnTo>
                <a:lnTo>
                  <a:pt x="0" y="66163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TextBox 32" id="32"/>
          <p:cNvSpPr txBox="true"/>
          <p:nvPr/>
        </p:nvSpPr>
        <p:spPr>
          <a:xfrm rot="0">
            <a:off x="2803630" y="619629"/>
            <a:ext cx="13412886" cy="1162050"/>
          </a:xfrm>
          <a:prstGeom prst="rect">
            <a:avLst/>
          </a:prstGeom>
        </p:spPr>
        <p:txBody>
          <a:bodyPr anchor="t" rtlCol="false" tIns="0" lIns="0" bIns="0" rIns="0">
            <a:spAutoFit/>
          </a:bodyPr>
          <a:lstStyle/>
          <a:p>
            <a:pPr algn="l" marL="0" indent="0" lvl="0">
              <a:lnSpc>
                <a:spcPts val="7680"/>
              </a:lnSpc>
              <a:spcBef>
                <a:spcPct val="0"/>
              </a:spcBef>
            </a:pPr>
            <a:r>
              <a:rPr lang="en-US" sz="6400">
                <a:solidFill>
                  <a:srgbClr val="000000"/>
                </a:solidFill>
                <a:latin typeface="Agrandir Wide Ultra-Bold"/>
              </a:rPr>
              <a:t>GRAZIE DELL’ATTENZIONE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DAF8SJFpC7Q</dc:identifier>
  <dcterms:modified xsi:type="dcterms:W3CDTF">2011-08-01T06:04:30Z</dcterms:modified>
  <cp:revision>1</cp:revision>
  <dc:title>La tecnologia in azienda e al lavoro</dc:title>
</cp:coreProperties>
</file>